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  <p:sldMasterId id="2147483685" r:id="rId5"/>
    <p:sldMasterId id="2147483698" r:id="rId6"/>
    <p:sldMasterId id="2147483710" r:id="rId7"/>
    <p:sldMasterId id="2147483722" r:id="rId8"/>
    <p:sldMasterId id="2147483734" r:id="rId9"/>
    <p:sldMasterId id="2147483746" r:id="rId10"/>
    <p:sldMasterId id="2147483758" r:id="rId11"/>
    <p:sldMasterId id="2147483770" r:id="rId12"/>
  </p:sldMasterIdLst>
  <p:notesMasterIdLst>
    <p:notesMasterId r:id="rId15"/>
  </p:notesMasterIdLst>
  <p:sldIdLst>
    <p:sldId id="257" r:id="rId13"/>
    <p:sldId id="425" r:id="rId14"/>
    <p:sldId id="426" r:id="rId16"/>
    <p:sldId id="447" r:id="rId17"/>
    <p:sldId id="353" r:id="rId18"/>
    <p:sldId id="354" r:id="rId19"/>
    <p:sldId id="356" r:id="rId20"/>
    <p:sldId id="803" r:id="rId21"/>
    <p:sldId id="450" r:id="rId22"/>
    <p:sldId id="866" r:id="rId23"/>
    <p:sldId id="870" r:id="rId24"/>
    <p:sldId id="333" r:id="rId25"/>
    <p:sldId id="872" r:id="rId26"/>
    <p:sldId id="874" r:id="rId27"/>
    <p:sldId id="335" r:id="rId28"/>
    <p:sldId id="876" r:id="rId29"/>
    <p:sldId id="878" r:id="rId30"/>
    <p:sldId id="881" r:id="rId31"/>
    <p:sldId id="883" r:id="rId32"/>
    <p:sldId id="885" r:id="rId33"/>
    <p:sldId id="887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73" r:id="rId42"/>
    <p:sldId id="573" r:id="rId43"/>
  </p:sldIdLst>
  <p:sldSz cx="13716000" cy="8229600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25780" indent="-6858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52830" indent="-13843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79880" indent="-20828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106930" indent="-27813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DDDDD"/>
    <a:srgbClr val="800000"/>
    <a:srgbClr val="A50021"/>
    <a:srgbClr val="C0C0C0"/>
    <a:srgbClr val="33CCCC"/>
    <a:srgbClr val="CC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60" d="100"/>
          <a:sy n="60" d="100"/>
        </p:scale>
        <p:origin x="852" y="78"/>
      </p:cViewPr>
      <p:guideLst>
        <p:guide orient="horz" pos="2640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0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986FCF-CD9B-4F36-ACA2-978C6306EF6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169DF8-9296-45FE-8D0D-30C18280B0B7}">
      <dgm:prSet/>
      <dgm:spPr/>
      <dgm:t>
        <a:bodyPr/>
        <a:lstStyle/>
        <a:p>
          <a:r>
            <a:rPr lang="en-US" b="1"/>
            <a:t>Số ĐVHT: 2</a:t>
          </a:r>
          <a:endParaRPr lang="en-US"/>
        </a:p>
      </dgm:t>
    </dgm:pt>
    <dgm:pt modelId="{53AADDEF-94C8-49CE-A393-E9EA7BA90AC2}" cxnId="{E526F846-FE8E-4396-A753-98D7F378D40C}" type="parTrans">
      <dgm:prSet/>
      <dgm:spPr/>
      <dgm:t>
        <a:bodyPr/>
        <a:lstStyle/>
        <a:p>
          <a:endParaRPr lang="en-US"/>
        </a:p>
      </dgm:t>
    </dgm:pt>
    <dgm:pt modelId="{08E85F0C-D5BE-4569-8FC0-ACE7E5F3DCF4}" cxnId="{E526F846-FE8E-4396-A753-98D7F378D40C}" type="sibTrans">
      <dgm:prSet/>
      <dgm:spPr/>
      <dgm:t>
        <a:bodyPr/>
        <a:lstStyle/>
        <a:p>
          <a:endParaRPr lang="en-US"/>
        </a:p>
      </dgm:t>
    </dgm:pt>
    <dgm:pt modelId="{44DD9B05-C8F8-465C-AC6F-E5F01665AD2D}">
      <dgm:prSet/>
      <dgm:spPr/>
      <dgm:t>
        <a:bodyPr/>
        <a:lstStyle/>
        <a:p>
          <a:r>
            <a:rPr lang="en-US" b="1"/>
            <a:t>Thời giam học: 30 tiết</a:t>
          </a:r>
          <a:endParaRPr lang="en-US"/>
        </a:p>
      </dgm:t>
    </dgm:pt>
    <dgm:pt modelId="{AB4A0F38-2237-4128-81BB-51889C8B2B59}" cxnId="{988942C7-B568-4204-BB92-CBF33E41EA5A}" type="parTrans">
      <dgm:prSet/>
      <dgm:spPr/>
      <dgm:t>
        <a:bodyPr/>
        <a:lstStyle/>
        <a:p>
          <a:endParaRPr lang="en-US"/>
        </a:p>
      </dgm:t>
    </dgm:pt>
    <dgm:pt modelId="{2BB04653-DB5F-46D7-94AF-484E0787B55D}" cxnId="{988942C7-B568-4204-BB92-CBF33E41EA5A}" type="sibTrans">
      <dgm:prSet/>
      <dgm:spPr/>
      <dgm:t>
        <a:bodyPr/>
        <a:lstStyle/>
        <a:p>
          <a:endParaRPr lang="en-US"/>
        </a:p>
      </dgm:t>
    </dgm:pt>
    <dgm:pt modelId="{0C2148B6-F6AC-4610-A86D-2ABC3BD97234}">
      <dgm:prSet/>
      <dgm:spPr/>
      <dgm:t>
        <a:bodyPr/>
        <a:lstStyle/>
        <a:p>
          <a:r>
            <a:rPr lang="en-US" b="1"/>
            <a:t>Tài liệu học tập</a:t>
          </a:r>
          <a:endParaRPr lang="en-US"/>
        </a:p>
      </dgm:t>
    </dgm:pt>
    <dgm:pt modelId="{16984FB8-3EB4-44FA-B335-B52A56737A0B}" cxnId="{1C62F4A5-3264-48B4-A7E7-B6E12CBAFDC1}" type="parTrans">
      <dgm:prSet/>
      <dgm:spPr/>
      <dgm:t>
        <a:bodyPr/>
        <a:lstStyle/>
        <a:p>
          <a:endParaRPr lang="en-US"/>
        </a:p>
      </dgm:t>
    </dgm:pt>
    <dgm:pt modelId="{034D4CDF-305B-40BD-A464-49E59ACC0660}" cxnId="{1C62F4A5-3264-48B4-A7E7-B6E12CBAFDC1}" type="sibTrans">
      <dgm:prSet/>
      <dgm:spPr/>
      <dgm:t>
        <a:bodyPr/>
        <a:lstStyle/>
        <a:p>
          <a:endParaRPr lang="en-US"/>
        </a:p>
      </dgm:t>
    </dgm:pt>
    <dgm:pt modelId="{1F614F0A-A5EA-4C49-9D95-0F74D62B3EA8}">
      <dgm:prSet/>
      <dgm:spPr/>
      <dgm:t>
        <a:bodyPr/>
        <a:lstStyle/>
        <a:p>
          <a:r>
            <a:rPr lang="en-US" b="0" i="1" dirty="0"/>
            <a:t>*</a:t>
          </a:r>
          <a:r>
            <a:rPr lang="en-US" b="1" i="1" dirty="0" err="1"/>
            <a:t>Giáo</a:t>
          </a:r>
          <a:r>
            <a:rPr lang="en-US" b="1" i="1" dirty="0"/>
            <a:t> </a:t>
          </a:r>
          <a:r>
            <a:rPr lang="en-US" b="1" i="1" dirty="0" err="1"/>
            <a:t>trình</a:t>
          </a:r>
          <a:r>
            <a:rPr lang="en-US" b="1" i="1" dirty="0"/>
            <a:t>: </a:t>
          </a:r>
          <a:r>
            <a:rPr lang="vi-VN" b="1" i="1" dirty="0"/>
            <a:t>Kinh tế chính trị Mác - Lênin</a:t>
          </a:r>
          <a:r>
            <a:rPr lang="en-US" b="1" dirty="0">
              <a:solidFill>
                <a:srgbClr val="FF0000"/>
              </a:solidFill>
            </a:rPr>
            <a:t> </a:t>
          </a:r>
          <a:endParaRPr lang="en-US" dirty="0">
            <a:solidFill>
              <a:srgbClr val="FF0000"/>
            </a:solidFill>
          </a:endParaRPr>
        </a:p>
      </dgm:t>
    </dgm:pt>
    <dgm:pt modelId="{8C19A321-B825-4EF9-8687-2E9F9013C7D1}" cxnId="{104CE614-1D9D-4CC2-9E98-34EACECD4FAC}" type="parTrans">
      <dgm:prSet/>
      <dgm:spPr/>
      <dgm:t>
        <a:bodyPr/>
        <a:lstStyle/>
        <a:p>
          <a:endParaRPr lang="en-US"/>
        </a:p>
      </dgm:t>
    </dgm:pt>
    <dgm:pt modelId="{F18D399A-6E18-4240-B3AD-01EA8901E204}" cxnId="{104CE614-1D9D-4CC2-9E98-34EACECD4FAC}" type="sibTrans">
      <dgm:prSet/>
      <dgm:spPr/>
      <dgm:t>
        <a:bodyPr/>
        <a:lstStyle/>
        <a:p>
          <a:endParaRPr lang="en-US"/>
        </a:p>
      </dgm:t>
    </dgm:pt>
    <dgm:pt modelId="{F38BEDD7-3ADA-41AC-8E25-8F992DB3B1F7}">
      <dgm:prSet/>
      <dgm:spPr/>
      <dgm:t>
        <a:bodyPr/>
        <a:lstStyle/>
        <a:p>
          <a:pPr algn="ctr"/>
          <a:r>
            <a:rPr lang="en-US" b="1" dirty="0"/>
            <a:t>(</a:t>
          </a:r>
          <a:r>
            <a:rPr lang="en-US" b="1" dirty="0" err="1"/>
            <a:t>và</a:t>
          </a:r>
          <a:r>
            <a:rPr lang="en-US" b="1" dirty="0"/>
            <a:t> </a:t>
          </a:r>
          <a:r>
            <a:rPr lang="en-US" b="1" dirty="0" err="1"/>
            <a:t>sách</a:t>
          </a:r>
          <a:r>
            <a:rPr lang="en-US" b="1" dirty="0"/>
            <a:t> </a:t>
          </a:r>
          <a:r>
            <a:rPr lang="en-US" b="1" dirty="0" err="1"/>
            <a:t>tham</a:t>
          </a:r>
          <a:r>
            <a:rPr lang="en-US" b="1" dirty="0"/>
            <a:t> </a:t>
          </a:r>
          <a:r>
            <a:rPr lang="en-US" b="1" dirty="0" err="1"/>
            <a:t>khảo</a:t>
          </a:r>
          <a:r>
            <a:rPr lang="en-US" b="1" dirty="0"/>
            <a:t> </a:t>
          </a:r>
          <a:r>
            <a:rPr lang="en-US" b="1" dirty="0" err="1"/>
            <a:t>khác</a:t>
          </a:r>
          <a:r>
            <a:rPr lang="en-US" b="1" dirty="0"/>
            <a:t>) </a:t>
          </a:r>
          <a:endParaRPr lang="en-US" dirty="0"/>
        </a:p>
      </dgm:t>
    </dgm:pt>
    <dgm:pt modelId="{07606351-E654-4F0D-8A1B-C9DB7FF4DA05}" cxnId="{A06F0627-FBE6-4EEA-B396-B2B880128BCB}" type="parTrans">
      <dgm:prSet/>
      <dgm:spPr/>
      <dgm:t>
        <a:bodyPr/>
        <a:lstStyle/>
        <a:p>
          <a:endParaRPr lang="en-US"/>
        </a:p>
      </dgm:t>
    </dgm:pt>
    <dgm:pt modelId="{FAE64F6A-DA13-42B4-9452-BD21B1C11147}" cxnId="{A06F0627-FBE6-4EEA-B396-B2B880128BCB}" type="sibTrans">
      <dgm:prSet/>
      <dgm:spPr/>
      <dgm:t>
        <a:bodyPr/>
        <a:lstStyle/>
        <a:p>
          <a:endParaRPr lang="en-US"/>
        </a:p>
      </dgm:t>
    </dgm:pt>
    <dgm:pt modelId="{D2808A82-E9EF-4110-81E4-986E363123AC}" type="pres">
      <dgm:prSet presAssocID="{2B986FCF-CD9B-4F36-ACA2-978C6306EF6D}" presName="vert0" presStyleCnt="0">
        <dgm:presLayoutVars>
          <dgm:dir/>
          <dgm:animOne val="branch"/>
          <dgm:animLvl val="lvl"/>
        </dgm:presLayoutVars>
      </dgm:prSet>
      <dgm:spPr/>
    </dgm:pt>
    <dgm:pt modelId="{236E0C9E-50DA-47EA-8073-8741721C2D67}" type="pres">
      <dgm:prSet presAssocID="{5B169DF8-9296-45FE-8D0D-30C18280B0B7}" presName="thickLine" presStyleLbl="alignNode1" presStyleIdx="0" presStyleCnt="5"/>
      <dgm:spPr/>
    </dgm:pt>
    <dgm:pt modelId="{8F47A616-2200-458B-9BFD-AFF5EC87BB9E}" type="pres">
      <dgm:prSet presAssocID="{5B169DF8-9296-45FE-8D0D-30C18280B0B7}" presName="horz1" presStyleCnt="0"/>
      <dgm:spPr/>
    </dgm:pt>
    <dgm:pt modelId="{4DFB12B5-2D27-43DD-B2EE-2292289689BF}" type="pres">
      <dgm:prSet presAssocID="{5B169DF8-9296-45FE-8D0D-30C18280B0B7}" presName="tx1" presStyleLbl="revTx" presStyleIdx="0" presStyleCnt="5"/>
      <dgm:spPr/>
    </dgm:pt>
    <dgm:pt modelId="{D4986568-F83A-4FF4-A40B-CA26C6A9E637}" type="pres">
      <dgm:prSet presAssocID="{5B169DF8-9296-45FE-8D0D-30C18280B0B7}" presName="vert1" presStyleCnt="0"/>
      <dgm:spPr/>
    </dgm:pt>
    <dgm:pt modelId="{E078C85D-EDFA-4619-A3A8-EBD689EA6A24}" type="pres">
      <dgm:prSet presAssocID="{44DD9B05-C8F8-465C-AC6F-E5F01665AD2D}" presName="thickLine" presStyleLbl="alignNode1" presStyleIdx="1" presStyleCnt="5"/>
      <dgm:spPr/>
    </dgm:pt>
    <dgm:pt modelId="{E87F819E-45FE-49C9-A95C-A809028DE037}" type="pres">
      <dgm:prSet presAssocID="{44DD9B05-C8F8-465C-AC6F-E5F01665AD2D}" presName="horz1" presStyleCnt="0"/>
      <dgm:spPr/>
    </dgm:pt>
    <dgm:pt modelId="{A6335922-E4DA-414C-82E3-77BC276C5940}" type="pres">
      <dgm:prSet presAssocID="{44DD9B05-C8F8-465C-AC6F-E5F01665AD2D}" presName="tx1" presStyleLbl="revTx" presStyleIdx="1" presStyleCnt="5"/>
      <dgm:spPr/>
    </dgm:pt>
    <dgm:pt modelId="{ED3C0FCB-70FD-44C9-9FBA-F3B347291865}" type="pres">
      <dgm:prSet presAssocID="{44DD9B05-C8F8-465C-AC6F-E5F01665AD2D}" presName="vert1" presStyleCnt="0"/>
      <dgm:spPr/>
    </dgm:pt>
    <dgm:pt modelId="{1D937722-937A-4F35-8BF9-B8DF1A2A4ED4}" type="pres">
      <dgm:prSet presAssocID="{0C2148B6-F6AC-4610-A86D-2ABC3BD97234}" presName="thickLine" presStyleLbl="alignNode1" presStyleIdx="2" presStyleCnt="5"/>
      <dgm:spPr/>
    </dgm:pt>
    <dgm:pt modelId="{CA7763CE-BD4A-4EC2-8A35-1728D1B80150}" type="pres">
      <dgm:prSet presAssocID="{0C2148B6-F6AC-4610-A86D-2ABC3BD97234}" presName="horz1" presStyleCnt="0"/>
      <dgm:spPr/>
    </dgm:pt>
    <dgm:pt modelId="{0BF79CBE-5255-40B2-BCE1-8AE6FF962988}" type="pres">
      <dgm:prSet presAssocID="{0C2148B6-F6AC-4610-A86D-2ABC3BD97234}" presName="tx1" presStyleLbl="revTx" presStyleIdx="2" presStyleCnt="5"/>
      <dgm:spPr/>
    </dgm:pt>
    <dgm:pt modelId="{6B9B7902-0053-4B57-97C2-C2B2E28B2452}" type="pres">
      <dgm:prSet presAssocID="{0C2148B6-F6AC-4610-A86D-2ABC3BD97234}" presName="vert1" presStyleCnt="0"/>
      <dgm:spPr/>
    </dgm:pt>
    <dgm:pt modelId="{CEC041CD-7B0E-4D76-827F-6CE93B581F1D}" type="pres">
      <dgm:prSet presAssocID="{1F614F0A-A5EA-4C49-9D95-0F74D62B3EA8}" presName="thickLine" presStyleLbl="alignNode1" presStyleIdx="3" presStyleCnt="5"/>
      <dgm:spPr/>
    </dgm:pt>
    <dgm:pt modelId="{5E371CA0-43BD-4A3E-96BC-D858F68FE8EB}" type="pres">
      <dgm:prSet presAssocID="{1F614F0A-A5EA-4C49-9D95-0F74D62B3EA8}" presName="horz1" presStyleCnt="0"/>
      <dgm:spPr/>
    </dgm:pt>
    <dgm:pt modelId="{C0969CBA-24BF-496F-B4B3-FE218DFEDCE3}" type="pres">
      <dgm:prSet presAssocID="{1F614F0A-A5EA-4C49-9D95-0F74D62B3EA8}" presName="tx1" presStyleLbl="revTx" presStyleIdx="3" presStyleCnt="5"/>
      <dgm:spPr/>
    </dgm:pt>
    <dgm:pt modelId="{C4F6FF19-F390-4DF2-A099-96DBC598E993}" type="pres">
      <dgm:prSet presAssocID="{1F614F0A-A5EA-4C49-9D95-0F74D62B3EA8}" presName="vert1" presStyleCnt="0"/>
      <dgm:spPr/>
    </dgm:pt>
    <dgm:pt modelId="{7B6B8520-1C73-41B6-8C37-6159CF43DE58}" type="pres">
      <dgm:prSet presAssocID="{F38BEDD7-3ADA-41AC-8E25-8F992DB3B1F7}" presName="thickLine" presStyleLbl="alignNode1" presStyleIdx="4" presStyleCnt="5"/>
      <dgm:spPr/>
    </dgm:pt>
    <dgm:pt modelId="{6A670783-9944-4793-9ED8-BEF37B89B8ED}" type="pres">
      <dgm:prSet presAssocID="{F38BEDD7-3ADA-41AC-8E25-8F992DB3B1F7}" presName="horz1" presStyleCnt="0"/>
      <dgm:spPr/>
    </dgm:pt>
    <dgm:pt modelId="{D026A582-FA91-45AB-9C90-14028A60780C}" type="pres">
      <dgm:prSet presAssocID="{F38BEDD7-3ADA-41AC-8E25-8F992DB3B1F7}" presName="tx1" presStyleLbl="revTx" presStyleIdx="4" presStyleCnt="5"/>
      <dgm:spPr/>
    </dgm:pt>
    <dgm:pt modelId="{0D756BD5-1B6C-4B27-B4D8-AC726AC2F328}" type="pres">
      <dgm:prSet presAssocID="{F38BEDD7-3ADA-41AC-8E25-8F992DB3B1F7}" presName="vert1" presStyleCnt="0"/>
      <dgm:spPr/>
    </dgm:pt>
  </dgm:ptLst>
  <dgm:cxnLst>
    <dgm:cxn modelId="{6A9E0407-9B0C-4D2F-9A1A-4F61E4556124}" type="presOf" srcId="{F38BEDD7-3ADA-41AC-8E25-8F992DB3B1F7}" destId="{D026A582-FA91-45AB-9C90-14028A60780C}" srcOrd="0" destOrd="0" presId="urn:microsoft.com/office/officeart/2008/layout/LinedList"/>
    <dgm:cxn modelId="{E9E9F109-47F1-4F80-8DE6-B01AA3EAB7AE}" type="presOf" srcId="{0C2148B6-F6AC-4610-A86D-2ABC3BD97234}" destId="{0BF79CBE-5255-40B2-BCE1-8AE6FF962988}" srcOrd="0" destOrd="0" presId="urn:microsoft.com/office/officeart/2008/layout/LinedList"/>
    <dgm:cxn modelId="{104CE614-1D9D-4CC2-9E98-34EACECD4FAC}" srcId="{2B986FCF-CD9B-4F36-ACA2-978C6306EF6D}" destId="{1F614F0A-A5EA-4C49-9D95-0F74D62B3EA8}" srcOrd="3" destOrd="0" parTransId="{8C19A321-B825-4EF9-8687-2E9F9013C7D1}" sibTransId="{F18D399A-6E18-4240-B3AD-01EA8901E204}"/>
    <dgm:cxn modelId="{A06F0627-FBE6-4EEA-B396-B2B880128BCB}" srcId="{2B986FCF-CD9B-4F36-ACA2-978C6306EF6D}" destId="{F38BEDD7-3ADA-41AC-8E25-8F992DB3B1F7}" srcOrd="4" destOrd="0" parTransId="{07606351-E654-4F0D-8A1B-C9DB7FF4DA05}" sibTransId="{FAE64F6A-DA13-42B4-9452-BD21B1C11147}"/>
    <dgm:cxn modelId="{E526F846-FE8E-4396-A753-98D7F378D40C}" srcId="{2B986FCF-CD9B-4F36-ACA2-978C6306EF6D}" destId="{5B169DF8-9296-45FE-8D0D-30C18280B0B7}" srcOrd="0" destOrd="0" parTransId="{53AADDEF-94C8-49CE-A393-E9EA7BA90AC2}" sibTransId="{08E85F0C-D5BE-4569-8FC0-ACE7E5F3DCF4}"/>
    <dgm:cxn modelId="{3630914C-1CA8-4B13-ACDD-C2942AB331C4}" type="presOf" srcId="{5B169DF8-9296-45FE-8D0D-30C18280B0B7}" destId="{4DFB12B5-2D27-43DD-B2EE-2292289689BF}" srcOrd="0" destOrd="0" presId="urn:microsoft.com/office/officeart/2008/layout/LinedList"/>
    <dgm:cxn modelId="{120AE79F-B285-4546-B3A6-E1AD078ADD1D}" type="presOf" srcId="{1F614F0A-A5EA-4C49-9D95-0F74D62B3EA8}" destId="{C0969CBA-24BF-496F-B4B3-FE218DFEDCE3}" srcOrd="0" destOrd="0" presId="urn:microsoft.com/office/officeart/2008/layout/LinedList"/>
    <dgm:cxn modelId="{F4B4D1A5-02E2-4A8C-9C1A-1612D80E5673}" type="presOf" srcId="{44DD9B05-C8F8-465C-AC6F-E5F01665AD2D}" destId="{A6335922-E4DA-414C-82E3-77BC276C5940}" srcOrd="0" destOrd="0" presId="urn:microsoft.com/office/officeart/2008/layout/LinedList"/>
    <dgm:cxn modelId="{1C62F4A5-3264-48B4-A7E7-B6E12CBAFDC1}" srcId="{2B986FCF-CD9B-4F36-ACA2-978C6306EF6D}" destId="{0C2148B6-F6AC-4610-A86D-2ABC3BD97234}" srcOrd="2" destOrd="0" parTransId="{16984FB8-3EB4-44FA-B335-B52A56737A0B}" sibTransId="{034D4CDF-305B-40BD-A464-49E59ACC0660}"/>
    <dgm:cxn modelId="{988942C7-B568-4204-BB92-CBF33E41EA5A}" srcId="{2B986FCF-CD9B-4F36-ACA2-978C6306EF6D}" destId="{44DD9B05-C8F8-465C-AC6F-E5F01665AD2D}" srcOrd="1" destOrd="0" parTransId="{AB4A0F38-2237-4128-81BB-51889C8B2B59}" sibTransId="{2BB04653-DB5F-46D7-94AF-484E0787B55D}"/>
    <dgm:cxn modelId="{5AD667EE-1686-4782-B3B8-AA0397262A00}" type="presOf" srcId="{2B986FCF-CD9B-4F36-ACA2-978C6306EF6D}" destId="{D2808A82-E9EF-4110-81E4-986E363123AC}" srcOrd="0" destOrd="0" presId="urn:microsoft.com/office/officeart/2008/layout/LinedList"/>
    <dgm:cxn modelId="{003FD974-3265-467F-8EC3-5CA446D0F698}" type="presParOf" srcId="{D2808A82-E9EF-4110-81E4-986E363123AC}" destId="{236E0C9E-50DA-47EA-8073-8741721C2D67}" srcOrd="0" destOrd="0" presId="urn:microsoft.com/office/officeart/2008/layout/LinedList"/>
    <dgm:cxn modelId="{4C4C426A-9D5B-4BF1-8672-146B44EC1757}" type="presParOf" srcId="{D2808A82-E9EF-4110-81E4-986E363123AC}" destId="{8F47A616-2200-458B-9BFD-AFF5EC87BB9E}" srcOrd="1" destOrd="0" presId="urn:microsoft.com/office/officeart/2008/layout/LinedList"/>
    <dgm:cxn modelId="{8A98FA0D-2841-46F6-BFCF-09AC6ABD34CB}" type="presParOf" srcId="{8F47A616-2200-458B-9BFD-AFF5EC87BB9E}" destId="{4DFB12B5-2D27-43DD-B2EE-2292289689BF}" srcOrd="0" destOrd="0" presId="urn:microsoft.com/office/officeart/2008/layout/LinedList"/>
    <dgm:cxn modelId="{7F5DB852-1382-4DF4-9A43-3F89F664C0E7}" type="presParOf" srcId="{8F47A616-2200-458B-9BFD-AFF5EC87BB9E}" destId="{D4986568-F83A-4FF4-A40B-CA26C6A9E637}" srcOrd="1" destOrd="0" presId="urn:microsoft.com/office/officeart/2008/layout/LinedList"/>
    <dgm:cxn modelId="{602E5C13-2CF5-41C7-A0AF-75231E0C8B5A}" type="presParOf" srcId="{D2808A82-E9EF-4110-81E4-986E363123AC}" destId="{E078C85D-EDFA-4619-A3A8-EBD689EA6A24}" srcOrd="2" destOrd="0" presId="urn:microsoft.com/office/officeart/2008/layout/LinedList"/>
    <dgm:cxn modelId="{95136DEF-5A82-4CB4-B90D-3883F321D89C}" type="presParOf" srcId="{D2808A82-E9EF-4110-81E4-986E363123AC}" destId="{E87F819E-45FE-49C9-A95C-A809028DE037}" srcOrd="3" destOrd="0" presId="urn:microsoft.com/office/officeart/2008/layout/LinedList"/>
    <dgm:cxn modelId="{F03BE93F-00E1-480C-99E0-E94EE0329D74}" type="presParOf" srcId="{E87F819E-45FE-49C9-A95C-A809028DE037}" destId="{A6335922-E4DA-414C-82E3-77BC276C5940}" srcOrd="0" destOrd="0" presId="urn:microsoft.com/office/officeart/2008/layout/LinedList"/>
    <dgm:cxn modelId="{123368ED-05F2-4AAA-8044-174D0A5469BF}" type="presParOf" srcId="{E87F819E-45FE-49C9-A95C-A809028DE037}" destId="{ED3C0FCB-70FD-44C9-9FBA-F3B347291865}" srcOrd="1" destOrd="0" presId="urn:microsoft.com/office/officeart/2008/layout/LinedList"/>
    <dgm:cxn modelId="{18CC1F74-5880-4902-94D9-1322EFDC49A6}" type="presParOf" srcId="{D2808A82-E9EF-4110-81E4-986E363123AC}" destId="{1D937722-937A-4F35-8BF9-B8DF1A2A4ED4}" srcOrd="4" destOrd="0" presId="urn:microsoft.com/office/officeart/2008/layout/LinedList"/>
    <dgm:cxn modelId="{D660ABF1-8FD5-458F-85E9-9A71178732C9}" type="presParOf" srcId="{D2808A82-E9EF-4110-81E4-986E363123AC}" destId="{CA7763CE-BD4A-4EC2-8A35-1728D1B80150}" srcOrd="5" destOrd="0" presId="urn:microsoft.com/office/officeart/2008/layout/LinedList"/>
    <dgm:cxn modelId="{73FD6450-2B17-4554-B917-FF7493D8AFAE}" type="presParOf" srcId="{CA7763CE-BD4A-4EC2-8A35-1728D1B80150}" destId="{0BF79CBE-5255-40B2-BCE1-8AE6FF962988}" srcOrd="0" destOrd="0" presId="urn:microsoft.com/office/officeart/2008/layout/LinedList"/>
    <dgm:cxn modelId="{545CC8A6-B8DD-4007-ACDA-093E7A28EEBC}" type="presParOf" srcId="{CA7763CE-BD4A-4EC2-8A35-1728D1B80150}" destId="{6B9B7902-0053-4B57-97C2-C2B2E28B2452}" srcOrd="1" destOrd="0" presId="urn:microsoft.com/office/officeart/2008/layout/LinedList"/>
    <dgm:cxn modelId="{6A912A46-B387-4A78-80D1-89AAB937FBAB}" type="presParOf" srcId="{D2808A82-E9EF-4110-81E4-986E363123AC}" destId="{CEC041CD-7B0E-4D76-827F-6CE93B581F1D}" srcOrd="6" destOrd="0" presId="urn:microsoft.com/office/officeart/2008/layout/LinedList"/>
    <dgm:cxn modelId="{67223A90-A6D2-49BD-96E3-11E760128CFB}" type="presParOf" srcId="{D2808A82-E9EF-4110-81E4-986E363123AC}" destId="{5E371CA0-43BD-4A3E-96BC-D858F68FE8EB}" srcOrd="7" destOrd="0" presId="urn:microsoft.com/office/officeart/2008/layout/LinedList"/>
    <dgm:cxn modelId="{C580863A-1BCA-41F1-B917-FEF71C04449F}" type="presParOf" srcId="{5E371CA0-43BD-4A3E-96BC-D858F68FE8EB}" destId="{C0969CBA-24BF-496F-B4B3-FE218DFEDCE3}" srcOrd="0" destOrd="0" presId="urn:microsoft.com/office/officeart/2008/layout/LinedList"/>
    <dgm:cxn modelId="{ECFFA3D9-1E6C-42EC-B5A8-18A7AD946C4A}" type="presParOf" srcId="{5E371CA0-43BD-4A3E-96BC-D858F68FE8EB}" destId="{C4F6FF19-F390-4DF2-A099-96DBC598E993}" srcOrd="1" destOrd="0" presId="urn:microsoft.com/office/officeart/2008/layout/LinedList"/>
    <dgm:cxn modelId="{1092AD52-FDBD-479E-8AEE-38E93D447188}" type="presParOf" srcId="{D2808A82-E9EF-4110-81E4-986E363123AC}" destId="{7B6B8520-1C73-41B6-8C37-6159CF43DE58}" srcOrd="8" destOrd="0" presId="urn:microsoft.com/office/officeart/2008/layout/LinedList"/>
    <dgm:cxn modelId="{A420B6BA-4349-4AE9-A22E-B2C8BD6905BD}" type="presParOf" srcId="{D2808A82-E9EF-4110-81E4-986E363123AC}" destId="{6A670783-9944-4793-9ED8-BEF37B89B8ED}" srcOrd="9" destOrd="0" presId="urn:microsoft.com/office/officeart/2008/layout/LinedList"/>
    <dgm:cxn modelId="{D88AB98A-D0CA-4007-8C92-4910565EBC7C}" type="presParOf" srcId="{6A670783-9944-4793-9ED8-BEF37B89B8ED}" destId="{D026A582-FA91-45AB-9C90-14028A60780C}" srcOrd="0" destOrd="0" presId="urn:microsoft.com/office/officeart/2008/layout/LinedList"/>
    <dgm:cxn modelId="{B9AD91F6-C861-4D0D-9D6B-F60EEDAB0A20}" type="presParOf" srcId="{6A670783-9944-4793-9ED8-BEF37B89B8ED}" destId="{0D756BD5-1B6C-4B27-B4D8-AC726AC2F3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5D87B8-AE58-400E-BBC2-1844F298D6D6}" type="doc">
      <dgm:prSet loTypeId="urn:microsoft.com/office/officeart/2005/8/layout/vList5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D25648E-2F06-4B01-AD28-8B68D266B884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THƯỜNG KỲ (20% TBM)</a:t>
          </a:r>
        </a:p>
      </dgm:t>
    </dgm:pt>
    <dgm:pt modelId="{1130F4F2-7116-4093-8D14-A0F227EDFE85}" cxnId="{9F748DB7-114E-4293-9445-98CB4CB0AD75}" type="parTrans">
      <dgm:prSet/>
      <dgm:spPr/>
      <dgm:t>
        <a:bodyPr/>
        <a:lstStyle/>
        <a:p>
          <a:endParaRPr lang="en-US"/>
        </a:p>
      </dgm:t>
    </dgm:pt>
    <dgm:pt modelId="{B2E0F7F4-98B3-4D6A-B9B2-0D15FDBBE581}" cxnId="{9F748DB7-114E-4293-9445-98CB4CB0AD75}" type="sibTrans">
      <dgm:prSet/>
      <dgm:spPr/>
      <dgm:t>
        <a:bodyPr/>
        <a:lstStyle/>
        <a:p>
          <a:endParaRPr lang="en-US"/>
        </a:p>
      </dgm:t>
    </dgm:pt>
    <dgm:pt modelId="{6F5EC5A5-AB66-4137-B706-D5AF929E0A21}">
      <dgm:prSet phldrT="[Text]"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THI GIỮA KỲ (30% TBM)</a:t>
          </a:r>
        </a:p>
      </dgm:t>
    </dgm:pt>
    <dgm:pt modelId="{732FAB49-6E0C-4999-891C-3CA8ED94CCD4}" cxnId="{C48D186B-4C42-461C-B34E-696B829EE274}" type="parTrans">
      <dgm:prSet/>
      <dgm:spPr/>
      <dgm:t>
        <a:bodyPr/>
        <a:lstStyle/>
        <a:p>
          <a:endParaRPr lang="en-US"/>
        </a:p>
      </dgm:t>
    </dgm:pt>
    <dgm:pt modelId="{19A36D4D-5015-4CDE-A2DD-8AD8BD679E38}" cxnId="{C48D186B-4C42-461C-B34E-696B829EE274}" type="sibTrans">
      <dgm:prSet/>
      <dgm:spPr/>
      <dgm:t>
        <a:bodyPr/>
        <a:lstStyle/>
        <a:p>
          <a:endParaRPr lang="en-US"/>
        </a:p>
      </dgm:t>
    </dgm:pt>
    <dgm:pt modelId="{3DADE373-B33A-4F39-AB28-1C96801D4F1B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THI CUỐI KỲ (50% TBM)</a:t>
          </a:r>
        </a:p>
      </dgm:t>
    </dgm:pt>
    <dgm:pt modelId="{CBBF5E28-020F-4FF2-83A4-EB6F2DC9BC13}" cxnId="{D443ED0A-5E93-472D-8E80-75DB700E3673}" type="parTrans">
      <dgm:prSet/>
      <dgm:spPr/>
      <dgm:t>
        <a:bodyPr/>
        <a:lstStyle/>
        <a:p>
          <a:endParaRPr lang="en-US"/>
        </a:p>
      </dgm:t>
    </dgm:pt>
    <dgm:pt modelId="{B6DAE111-3A87-4335-8E60-1369D7FF463D}" cxnId="{D443ED0A-5E93-472D-8E80-75DB700E3673}" type="sibTrans">
      <dgm:prSet/>
      <dgm:spPr/>
      <dgm:t>
        <a:bodyPr/>
        <a:lstStyle/>
        <a:p>
          <a:endParaRPr lang="en-US"/>
        </a:p>
      </dgm:t>
    </dgm:pt>
    <dgm:pt modelId="{E67EA1C4-B070-465A-8D38-99435F398033}">
      <dgm:prSet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E2C54835-5266-4001-982E-F9E08D2F3C3D}" cxnId="{B2D1D521-E2E0-4669-A0AA-71830D6DB682}" type="parTrans">
      <dgm:prSet/>
      <dgm:spPr/>
      <dgm:t>
        <a:bodyPr/>
        <a:lstStyle/>
        <a:p>
          <a:endParaRPr lang="en-US"/>
        </a:p>
      </dgm:t>
    </dgm:pt>
    <dgm:pt modelId="{DC7CBC6D-C118-4D7A-BA13-7785960CCA30}" cxnId="{B2D1D521-E2E0-4669-A0AA-71830D6DB682}" type="sibTrans">
      <dgm:prSet/>
      <dgm:spPr/>
      <dgm:t>
        <a:bodyPr/>
        <a:lstStyle/>
        <a:p>
          <a:endParaRPr lang="en-US"/>
        </a:p>
      </dgm:t>
    </dgm:pt>
    <dgm:pt modelId="{1A988B8A-DBAF-448F-BED6-B0DEFD32F10E}">
      <dgm:prSet custT="1"/>
      <dgm:spPr/>
      <dgm:t>
        <a:bodyPr/>
        <a:lstStyle/>
        <a:p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Hình thức: Trắc nghiệm khách quan</a:t>
          </a:r>
        </a:p>
      </dgm:t>
    </dgm:pt>
    <dgm:pt modelId="{5A31C333-8C8E-49FC-AC31-73A6E612F43D}" cxnId="{8E2A0F6D-731E-4451-AF89-E3BEA80D2FE4}" type="parTrans">
      <dgm:prSet/>
      <dgm:spPr/>
      <dgm:t>
        <a:bodyPr/>
        <a:lstStyle/>
        <a:p>
          <a:endParaRPr lang="en-US"/>
        </a:p>
      </dgm:t>
    </dgm:pt>
    <dgm:pt modelId="{A0B77E85-9B0B-4CF1-A7A5-9CBF9F8530FE}" cxnId="{8E2A0F6D-731E-4451-AF89-E3BEA80D2FE4}" type="sibTrans">
      <dgm:prSet/>
      <dgm:spPr/>
      <dgm:t>
        <a:bodyPr/>
        <a:lstStyle/>
        <a:p>
          <a:endParaRPr lang="en-US"/>
        </a:p>
      </dgm:t>
    </dgm:pt>
    <dgm:pt modelId="{980CFAA1-92F0-4AA8-9121-CE6B787F63B6}">
      <dgm:prSet custT="1"/>
      <dgm:spPr/>
      <dgm:t>
        <a:bodyPr/>
        <a:lstStyle/>
        <a:p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Hình thức: Tự luận</a:t>
          </a:r>
        </a:p>
      </dgm:t>
    </dgm:pt>
    <dgm:pt modelId="{40B9E560-FF7E-4C34-A11F-A01DBE2EDA02}" cxnId="{45E03FE7-DCE2-4ABE-8339-13E0EAFFDEBD}" type="parTrans">
      <dgm:prSet/>
      <dgm:spPr/>
      <dgm:t>
        <a:bodyPr/>
        <a:lstStyle/>
        <a:p>
          <a:endParaRPr lang="en-US"/>
        </a:p>
      </dgm:t>
    </dgm:pt>
    <dgm:pt modelId="{88E12DA4-AF09-4B11-9BAE-F853D706C08A}" cxnId="{45E03FE7-DCE2-4ABE-8339-13E0EAFFDEBD}" type="sibTrans">
      <dgm:prSet/>
      <dgm:spPr/>
      <dgm:t>
        <a:bodyPr/>
        <a:lstStyle/>
        <a:p>
          <a:endParaRPr lang="en-US"/>
        </a:p>
      </dgm:t>
    </dgm:pt>
    <dgm:pt modelId="{9D1F4233-ADC2-434B-9251-BD10A7D7C1AE}" type="pres">
      <dgm:prSet presAssocID="{F85D87B8-AE58-400E-BBC2-1844F298D6D6}" presName="Name0" presStyleCnt="0">
        <dgm:presLayoutVars>
          <dgm:dir/>
          <dgm:animLvl val="lvl"/>
          <dgm:resizeHandles val="exact"/>
        </dgm:presLayoutVars>
      </dgm:prSet>
      <dgm:spPr/>
    </dgm:pt>
    <dgm:pt modelId="{36BF9AA4-CFA2-4012-96DE-040C53AE703F}" type="pres">
      <dgm:prSet presAssocID="{8D25648E-2F06-4B01-AD28-8B68D266B884}" presName="linNode" presStyleCnt="0"/>
      <dgm:spPr/>
    </dgm:pt>
    <dgm:pt modelId="{3881FB8D-1107-472A-B414-CB008B8B7CA9}" type="pres">
      <dgm:prSet presAssocID="{8D25648E-2F06-4B01-AD28-8B68D266B88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9CCA33C-854B-40CD-9698-BFC8C1BB38AC}" type="pres">
      <dgm:prSet presAssocID="{8D25648E-2F06-4B01-AD28-8B68D266B884}" presName="descendantText" presStyleLbl="alignAccFollowNode1" presStyleIdx="0" presStyleCnt="3">
        <dgm:presLayoutVars>
          <dgm:bulletEnabled val="1"/>
        </dgm:presLayoutVars>
      </dgm:prSet>
      <dgm:spPr/>
    </dgm:pt>
    <dgm:pt modelId="{30933EFD-C37A-4755-B6BF-16AB647E7F56}" type="pres">
      <dgm:prSet presAssocID="{B2E0F7F4-98B3-4D6A-B9B2-0D15FDBBE581}" presName="sp" presStyleCnt="0"/>
      <dgm:spPr/>
    </dgm:pt>
    <dgm:pt modelId="{056E376A-9A9A-4525-8609-848E75EF892C}" type="pres">
      <dgm:prSet presAssocID="{6F5EC5A5-AB66-4137-B706-D5AF929E0A21}" presName="linNode" presStyleCnt="0"/>
      <dgm:spPr/>
    </dgm:pt>
    <dgm:pt modelId="{1B1B5FDE-02F7-49D8-BD04-55116A253E89}" type="pres">
      <dgm:prSet presAssocID="{6F5EC5A5-AB66-4137-B706-D5AF929E0A21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B2D67ED-3C33-4F07-AEBE-3EA064C0EBE8}" type="pres">
      <dgm:prSet presAssocID="{6F5EC5A5-AB66-4137-B706-D5AF929E0A21}" presName="descendantText" presStyleLbl="alignAccFollowNode1" presStyleIdx="1" presStyleCnt="3">
        <dgm:presLayoutVars>
          <dgm:bulletEnabled val="1"/>
        </dgm:presLayoutVars>
      </dgm:prSet>
      <dgm:spPr/>
    </dgm:pt>
    <dgm:pt modelId="{7731516B-D3D6-48C7-86E1-F029EB72EAAC}" type="pres">
      <dgm:prSet presAssocID="{19A36D4D-5015-4CDE-A2DD-8AD8BD679E38}" presName="sp" presStyleCnt="0"/>
      <dgm:spPr/>
    </dgm:pt>
    <dgm:pt modelId="{B49345F1-0D5F-4659-9645-EB7BDDF20017}" type="pres">
      <dgm:prSet presAssocID="{3DADE373-B33A-4F39-AB28-1C96801D4F1B}" presName="linNode" presStyleCnt="0"/>
      <dgm:spPr/>
    </dgm:pt>
    <dgm:pt modelId="{779B19EC-4DFD-4267-B41F-D2E202683770}" type="pres">
      <dgm:prSet presAssocID="{3DADE373-B33A-4F39-AB28-1C96801D4F1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12E6364-9D99-4D72-A9A5-D42AA996F733}" type="pres">
      <dgm:prSet presAssocID="{3DADE373-B33A-4F39-AB28-1C96801D4F1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0093209-8C72-4A7D-B54C-A09D2675CF75}" type="presOf" srcId="{8D25648E-2F06-4B01-AD28-8B68D266B884}" destId="{3881FB8D-1107-472A-B414-CB008B8B7CA9}" srcOrd="0" destOrd="0" presId="urn:microsoft.com/office/officeart/2005/8/layout/vList5"/>
    <dgm:cxn modelId="{D443ED0A-5E93-472D-8E80-75DB700E3673}" srcId="{F85D87B8-AE58-400E-BBC2-1844F298D6D6}" destId="{3DADE373-B33A-4F39-AB28-1C96801D4F1B}" srcOrd="2" destOrd="0" parTransId="{CBBF5E28-020F-4FF2-83A4-EB6F2DC9BC13}" sibTransId="{B6DAE111-3A87-4335-8E60-1369D7FF463D}"/>
    <dgm:cxn modelId="{C25D050D-A9A3-4DBE-A7C3-FA808C76E0E4}" type="presOf" srcId="{E67EA1C4-B070-465A-8D38-99435F398033}" destId="{79CCA33C-854B-40CD-9698-BFC8C1BB38AC}" srcOrd="0" destOrd="0" presId="urn:microsoft.com/office/officeart/2005/8/layout/vList5"/>
    <dgm:cxn modelId="{C3835D17-F451-453A-84DA-47227EA94679}" type="presOf" srcId="{6F5EC5A5-AB66-4137-B706-D5AF929E0A21}" destId="{1B1B5FDE-02F7-49D8-BD04-55116A253E89}" srcOrd="0" destOrd="0" presId="urn:microsoft.com/office/officeart/2005/8/layout/vList5"/>
    <dgm:cxn modelId="{B2D1D521-E2E0-4669-A0AA-71830D6DB682}" srcId="{8D25648E-2F06-4B01-AD28-8B68D266B884}" destId="{E67EA1C4-B070-465A-8D38-99435F398033}" srcOrd="0" destOrd="0" parTransId="{E2C54835-5266-4001-982E-F9E08D2F3C3D}" sibTransId="{DC7CBC6D-C118-4D7A-BA13-7785960CCA30}"/>
    <dgm:cxn modelId="{C48D186B-4C42-461C-B34E-696B829EE274}" srcId="{F85D87B8-AE58-400E-BBC2-1844F298D6D6}" destId="{6F5EC5A5-AB66-4137-B706-D5AF929E0A21}" srcOrd="1" destOrd="0" parTransId="{732FAB49-6E0C-4999-891C-3CA8ED94CCD4}" sibTransId="{19A36D4D-5015-4CDE-A2DD-8AD8BD679E38}"/>
    <dgm:cxn modelId="{8E2A0F6D-731E-4451-AF89-E3BEA80D2FE4}" srcId="{6F5EC5A5-AB66-4137-B706-D5AF929E0A21}" destId="{1A988B8A-DBAF-448F-BED6-B0DEFD32F10E}" srcOrd="0" destOrd="0" parTransId="{5A31C333-8C8E-49FC-AC31-73A6E612F43D}" sibTransId="{A0B77E85-9B0B-4CF1-A7A5-9CBF9F8530FE}"/>
    <dgm:cxn modelId="{C6C5D391-BC6C-4318-96CB-2B751D3ABB9E}" type="presOf" srcId="{F85D87B8-AE58-400E-BBC2-1844F298D6D6}" destId="{9D1F4233-ADC2-434B-9251-BD10A7D7C1AE}" srcOrd="0" destOrd="0" presId="urn:microsoft.com/office/officeart/2005/8/layout/vList5"/>
    <dgm:cxn modelId="{AE6E3396-5320-4694-B610-FA170CF1FE2A}" type="presOf" srcId="{980CFAA1-92F0-4AA8-9121-CE6B787F63B6}" destId="{212E6364-9D99-4D72-A9A5-D42AA996F733}" srcOrd="0" destOrd="0" presId="urn:microsoft.com/office/officeart/2005/8/layout/vList5"/>
    <dgm:cxn modelId="{E9207DAB-661F-499D-8036-198192F2B6E9}" type="presOf" srcId="{1A988B8A-DBAF-448F-BED6-B0DEFD32F10E}" destId="{FB2D67ED-3C33-4F07-AEBE-3EA064C0EBE8}" srcOrd="0" destOrd="0" presId="urn:microsoft.com/office/officeart/2005/8/layout/vList5"/>
    <dgm:cxn modelId="{9F748DB7-114E-4293-9445-98CB4CB0AD75}" srcId="{F85D87B8-AE58-400E-BBC2-1844F298D6D6}" destId="{8D25648E-2F06-4B01-AD28-8B68D266B884}" srcOrd="0" destOrd="0" parTransId="{1130F4F2-7116-4093-8D14-A0F227EDFE85}" sibTransId="{B2E0F7F4-98B3-4D6A-B9B2-0D15FDBBE581}"/>
    <dgm:cxn modelId="{45E03FE7-DCE2-4ABE-8339-13E0EAFFDEBD}" srcId="{3DADE373-B33A-4F39-AB28-1C96801D4F1B}" destId="{980CFAA1-92F0-4AA8-9121-CE6B787F63B6}" srcOrd="0" destOrd="0" parTransId="{40B9E560-FF7E-4C34-A11F-A01DBE2EDA02}" sibTransId="{88E12DA4-AF09-4B11-9BAE-F853D706C08A}"/>
    <dgm:cxn modelId="{57A81DFF-B013-4CBA-A6DB-9AD7111214A4}" type="presOf" srcId="{3DADE373-B33A-4F39-AB28-1C96801D4F1B}" destId="{779B19EC-4DFD-4267-B41F-D2E202683770}" srcOrd="0" destOrd="0" presId="urn:microsoft.com/office/officeart/2005/8/layout/vList5"/>
    <dgm:cxn modelId="{707F3F43-69AC-486E-BDD3-89A1660FA40D}" type="presParOf" srcId="{9D1F4233-ADC2-434B-9251-BD10A7D7C1AE}" destId="{36BF9AA4-CFA2-4012-96DE-040C53AE703F}" srcOrd="0" destOrd="0" presId="urn:microsoft.com/office/officeart/2005/8/layout/vList5"/>
    <dgm:cxn modelId="{F743885A-EBF9-4D2C-B6F6-386DFE2AB809}" type="presParOf" srcId="{36BF9AA4-CFA2-4012-96DE-040C53AE703F}" destId="{3881FB8D-1107-472A-B414-CB008B8B7CA9}" srcOrd="0" destOrd="0" presId="urn:microsoft.com/office/officeart/2005/8/layout/vList5"/>
    <dgm:cxn modelId="{3D0AA7C9-2A88-42A8-ADCC-6C74B67DD998}" type="presParOf" srcId="{36BF9AA4-CFA2-4012-96DE-040C53AE703F}" destId="{79CCA33C-854B-40CD-9698-BFC8C1BB38AC}" srcOrd="1" destOrd="0" presId="urn:microsoft.com/office/officeart/2005/8/layout/vList5"/>
    <dgm:cxn modelId="{FF4A7E9F-281B-48DE-B2C7-E0BEE3747F80}" type="presParOf" srcId="{9D1F4233-ADC2-434B-9251-BD10A7D7C1AE}" destId="{30933EFD-C37A-4755-B6BF-16AB647E7F56}" srcOrd="1" destOrd="0" presId="urn:microsoft.com/office/officeart/2005/8/layout/vList5"/>
    <dgm:cxn modelId="{29DFF644-558E-47F7-AABD-6CDF3086B0F7}" type="presParOf" srcId="{9D1F4233-ADC2-434B-9251-BD10A7D7C1AE}" destId="{056E376A-9A9A-4525-8609-848E75EF892C}" srcOrd="2" destOrd="0" presId="urn:microsoft.com/office/officeart/2005/8/layout/vList5"/>
    <dgm:cxn modelId="{CAE197DB-9F34-4A49-85B7-E674C70407DB}" type="presParOf" srcId="{056E376A-9A9A-4525-8609-848E75EF892C}" destId="{1B1B5FDE-02F7-49D8-BD04-55116A253E89}" srcOrd="0" destOrd="0" presId="urn:microsoft.com/office/officeart/2005/8/layout/vList5"/>
    <dgm:cxn modelId="{D424F557-1570-4704-B3CB-9D8764463C98}" type="presParOf" srcId="{056E376A-9A9A-4525-8609-848E75EF892C}" destId="{FB2D67ED-3C33-4F07-AEBE-3EA064C0EBE8}" srcOrd="1" destOrd="0" presId="urn:microsoft.com/office/officeart/2005/8/layout/vList5"/>
    <dgm:cxn modelId="{D3D46724-4E17-4392-BD72-2FE0032930DD}" type="presParOf" srcId="{9D1F4233-ADC2-434B-9251-BD10A7D7C1AE}" destId="{7731516B-D3D6-48C7-86E1-F029EB72EAAC}" srcOrd="3" destOrd="0" presId="urn:microsoft.com/office/officeart/2005/8/layout/vList5"/>
    <dgm:cxn modelId="{4A1936CD-7BB4-442C-978B-D87CE47461FB}" type="presParOf" srcId="{9D1F4233-ADC2-434B-9251-BD10A7D7C1AE}" destId="{B49345F1-0D5F-4659-9645-EB7BDDF20017}" srcOrd="4" destOrd="0" presId="urn:microsoft.com/office/officeart/2005/8/layout/vList5"/>
    <dgm:cxn modelId="{635B5FEF-381E-45D6-873C-FDE97B9914AE}" type="presParOf" srcId="{B49345F1-0D5F-4659-9645-EB7BDDF20017}" destId="{779B19EC-4DFD-4267-B41F-D2E202683770}" srcOrd="0" destOrd="0" presId="urn:microsoft.com/office/officeart/2005/8/layout/vList5"/>
    <dgm:cxn modelId="{454941F5-DC44-4782-9D8E-68F8CE7F70CE}" type="presParOf" srcId="{B49345F1-0D5F-4659-9645-EB7BDDF20017}" destId="{212E6364-9D99-4D72-A9A5-D42AA996F73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2443E5-F515-4501-B201-3A434B26FCF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968FC7-6CAE-4084-8D5A-9513D4D7D84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xfrm>
          <a:off x="689459" y="496728"/>
          <a:ext cx="7427142" cy="993457"/>
        </a:xfrm>
        <a:solidFill>
          <a:srgbClr val="FFFFFF"/>
        </a:solidFill>
        <a:ln w="12700" cap="flat" cmpd="sng" algn="ctr">
          <a:solidFill>
            <a:srgbClr val="BAAA12"/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KHÁI QUÁT SỰ HÌNH THÀNH VÀ PHÁT TRIỂN CỦA KINH TẾ CHÍNH TRỊ MÁC - LÊNIN</a:t>
          </a:r>
        </a:p>
      </dgm:t>
    </dgm:pt>
    <dgm:pt modelId="{E8762775-0A93-4E03-9CBC-7A8C7842CAE0}" cxnId="{5CE7B879-DFBD-4EFD-80B6-452C13AC7EB6}" type="parTrans">
      <dgm:prSet/>
      <dgm:spPr/>
      <dgm:t>
        <a:bodyPr/>
        <a:lstStyle/>
        <a:p>
          <a:endParaRPr lang="en-US"/>
        </a:p>
      </dgm:t>
    </dgm:pt>
    <dgm:pt modelId="{0F360431-8F7D-4257-85DA-79E09AAE1898}" cxnId="{5CE7B879-DFBD-4EFD-80B6-452C13AC7EB6}" type="sibTrans">
      <dgm:prSet/>
      <dgm:spPr>
        <a:xfrm>
          <a:off x="-5615393" y="-859773"/>
          <a:ext cx="6686833" cy="6686833"/>
        </a:xfrm>
        <a:noFill/>
        <a:ln w="12700" cap="flat" cmpd="sng" algn="ctr">
          <a:solidFill>
            <a:srgbClr val="326652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43EF27E7-3554-44C9-904F-FC29F9329E0A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xfrm>
          <a:off x="1050581" y="1986914"/>
          <a:ext cx="7066020" cy="993457"/>
        </a:xfrm>
        <a:solidFill>
          <a:srgbClr val="FFFFFF"/>
        </a:solidFill>
        <a:ln w="12700" cap="flat" cmpd="sng" algn="ctr">
          <a:solidFill>
            <a:srgbClr val="BAAA12"/>
          </a:solidFill>
          <a:prstDash val="solid"/>
          <a:miter lim="800000"/>
        </a:ln>
        <a:effectLst/>
      </dgm:spPr>
      <dgm:t>
        <a:bodyPr/>
        <a:lstStyle/>
        <a:p>
          <a:r>
            <a: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ĐỐI TƯỢNG VÀ PHƯƠNG PHÁP NGHIÊN CỨU CỦA KINH TẾ CHÍNH TRỊ MÁC - LÊNIN</a:t>
          </a:r>
        </a:p>
      </dgm:t>
    </dgm:pt>
    <dgm:pt modelId="{8AA01F3B-0EE5-45EF-A2E1-35004A9C5C54}" cxnId="{271E4DC0-8CE4-49CF-907C-185013C64345}" type="parTrans">
      <dgm:prSet/>
      <dgm:spPr/>
      <dgm:t>
        <a:bodyPr/>
        <a:lstStyle/>
        <a:p>
          <a:endParaRPr lang="en-US"/>
        </a:p>
      </dgm:t>
    </dgm:pt>
    <dgm:pt modelId="{7B2C1246-D560-4997-9EE6-32A618F20961}" cxnId="{271E4DC0-8CE4-49CF-907C-185013C64345}" type="sibTrans">
      <dgm:prSet/>
      <dgm:spPr/>
      <dgm:t>
        <a:bodyPr/>
        <a:lstStyle/>
        <a:p>
          <a:endParaRPr lang="en-US"/>
        </a:p>
      </dgm:t>
    </dgm:pt>
    <dgm:pt modelId="{001CD87D-E4A2-4E67-B7A7-1540EA954651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xfrm>
          <a:off x="689459" y="3477100"/>
          <a:ext cx="7427142" cy="993457"/>
        </a:xfrm>
        <a:solidFill>
          <a:srgbClr val="FFFFFF"/>
        </a:solidFill>
        <a:ln w="12700" cap="flat" cmpd="sng" algn="ctr">
          <a:solidFill>
            <a:srgbClr val="BAAA12"/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CHỨC NĂNG CỦA KINH TẾ CHÍNH TRỊ MÁC - LÊNIN </a:t>
          </a:r>
        </a:p>
      </dgm:t>
    </dgm:pt>
    <dgm:pt modelId="{3621FA06-BDD8-4473-99ED-B062164254E9}" cxnId="{8D6CD2D3-AC2D-41F5-8E9A-0AC3E7ED571C}" type="parTrans">
      <dgm:prSet/>
      <dgm:spPr/>
      <dgm:t>
        <a:bodyPr/>
        <a:lstStyle/>
        <a:p>
          <a:endParaRPr lang="en-US"/>
        </a:p>
      </dgm:t>
    </dgm:pt>
    <dgm:pt modelId="{C444D993-B122-4597-8A3B-A37C4B7BD504}" cxnId="{8D6CD2D3-AC2D-41F5-8E9A-0AC3E7ED571C}" type="sibTrans">
      <dgm:prSet/>
      <dgm:spPr/>
      <dgm:t>
        <a:bodyPr/>
        <a:lstStyle/>
        <a:p>
          <a:endParaRPr lang="en-US"/>
        </a:p>
      </dgm:t>
    </dgm:pt>
    <dgm:pt modelId="{E58B3043-4CAE-4803-AC3B-64E8BA6D427B}" type="pres">
      <dgm:prSet presAssocID="{9C2443E5-F515-4501-B201-3A434B26FCF1}" presName="Name0" presStyleCnt="0">
        <dgm:presLayoutVars>
          <dgm:chMax val="7"/>
          <dgm:chPref val="7"/>
          <dgm:dir/>
        </dgm:presLayoutVars>
      </dgm:prSet>
      <dgm:spPr/>
    </dgm:pt>
    <dgm:pt modelId="{2B586D0E-C993-4F97-AEAB-40027A2B6B57}" type="pres">
      <dgm:prSet presAssocID="{9C2443E5-F515-4501-B201-3A434B26FCF1}" presName="Name1" presStyleCnt="0"/>
      <dgm:spPr/>
    </dgm:pt>
    <dgm:pt modelId="{2087BD71-B953-46EB-8440-3EACAB4E8BE1}" type="pres">
      <dgm:prSet presAssocID="{9C2443E5-F515-4501-B201-3A434B26FCF1}" presName="cycle" presStyleCnt="0"/>
      <dgm:spPr/>
    </dgm:pt>
    <dgm:pt modelId="{47E3CCCD-3D0D-4205-8996-8FB4F0B625A3}" type="pres">
      <dgm:prSet presAssocID="{9C2443E5-F515-4501-B201-3A434B26FCF1}" presName="srcNode" presStyleLbl="node1" presStyleIdx="0" presStyleCnt="3"/>
      <dgm:spPr/>
    </dgm:pt>
    <dgm:pt modelId="{347BFC91-1736-4F27-B261-EC74F6A8C976}" type="pres">
      <dgm:prSet presAssocID="{9C2443E5-F515-4501-B201-3A434B26FCF1}" presName="conn" presStyleLbl="parChTrans1D2" presStyleIdx="0" presStyleCnt="1"/>
      <dgm:spPr>
        <a:prstGeom prst="blockArc">
          <a:avLst>
            <a:gd name="adj1" fmla="val 18900000"/>
            <a:gd name="adj2" fmla="val 2700000"/>
            <a:gd name="adj3" fmla="val 323"/>
          </a:avLst>
        </a:prstGeom>
      </dgm:spPr>
    </dgm:pt>
    <dgm:pt modelId="{C214DE82-8876-4BD9-BDC7-B734B36DF906}" type="pres">
      <dgm:prSet presAssocID="{9C2443E5-F515-4501-B201-3A434B26FCF1}" presName="extraNode" presStyleLbl="node1" presStyleIdx="0" presStyleCnt="3"/>
      <dgm:spPr/>
    </dgm:pt>
    <dgm:pt modelId="{DCD02F95-7C6E-4484-8782-C37D932915F2}" type="pres">
      <dgm:prSet presAssocID="{9C2443E5-F515-4501-B201-3A434B26FCF1}" presName="dstNode" presStyleLbl="node1" presStyleIdx="0" presStyleCnt="3"/>
      <dgm:spPr/>
    </dgm:pt>
    <dgm:pt modelId="{68B1C590-FA4C-4521-BA21-CDBA602483C1}" type="pres">
      <dgm:prSet presAssocID="{27968FC7-6CAE-4084-8D5A-9513D4D7D848}" presName="text_1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E92C7AA3-FD03-48AE-A429-C87CB62EA195}" type="pres">
      <dgm:prSet presAssocID="{27968FC7-6CAE-4084-8D5A-9513D4D7D848}" presName="accent_1" presStyleCnt="0"/>
      <dgm:spPr/>
    </dgm:pt>
    <dgm:pt modelId="{7BCC4E72-2343-4576-9F52-53C9BDC6C950}" type="pres">
      <dgm:prSet presAssocID="{27968FC7-6CAE-4084-8D5A-9513D4D7D848}" presName="accentRepeatNode" presStyleLbl="solidFgAcc1" presStyleIdx="0" presStyleCnt="3"/>
      <dgm:spPr>
        <a:xfrm>
          <a:off x="68548" y="372546"/>
          <a:ext cx="1241821" cy="1241821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3266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EA5D8E4-C348-4056-86BD-D367D7260C0D}" type="pres">
      <dgm:prSet presAssocID="{43EF27E7-3554-44C9-904F-FC29F9329E0A}" presName="text_2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B8792A63-59FA-44F6-BD9F-16E50993FB4F}" type="pres">
      <dgm:prSet presAssocID="{43EF27E7-3554-44C9-904F-FC29F9329E0A}" presName="accent_2" presStyleCnt="0"/>
      <dgm:spPr/>
    </dgm:pt>
    <dgm:pt modelId="{65E977BA-81D1-4B94-A176-DF1D02B96AAB}" type="pres">
      <dgm:prSet presAssocID="{43EF27E7-3554-44C9-904F-FC29F9329E0A}" presName="accentRepeatNode" presStyleLbl="solidFgAcc1" presStyleIdx="1" presStyleCnt="3"/>
      <dgm:spPr>
        <a:xfrm>
          <a:off x="429670" y="1862732"/>
          <a:ext cx="1241821" cy="1241821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3266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32DCDAE-9652-47F3-87D5-FE959617E109}" type="pres">
      <dgm:prSet presAssocID="{001CD87D-E4A2-4E67-B7A7-1540EA954651}" presName="text_3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B44F0C59-D177-4D37-8725-483953B63634}" type="pres">
      <dgm:prSet presAssocID="{001CD87D-E4A2-4E67-B7A7-1540EA954651}" presName="accent_3" presStyleCnt="0"/>
      <dgm:spPr/>
    </dgm:pt>
    <dgm:pt modelId="{FA23EBF7-5B36-4C57-AC18-445771A5E882}" type="pres">
      <dgm:prSet presAssocID="{001CD87D-E4A2-4E67-B7A7-1540EA954651}" presName="accentRepeatNode" presStyleLbl="solidFgAcc1" presStyleIdx="2" presStyleCnt="3"/>
      <dgm:spPr>
        <a:xfrm>
          <a:off x="68548" y="3352918"/>
          <a:ext cx="1241821" cy="1241821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3266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</dgm:ptLst>
  <dgm:cxnLst>
    <dgm:cxn modelId="{544CAD03-EEA1-429C-908C-451CA4383FB6}" type="presOf" srcId="{43EF27E7-3554-44C9-904F-FC29F9329E0A}" destId="{BEA5D8E4-C348-4056-86BD-D367D7260C0D}" srcOrd="0" destOrd="0" presId="urn:microsoft.com/office/officeart/2008/layout/VerticalCurvedList"/>
    <dgm:cxn modelId="{C909313C-BE27-4EAE-A9BD-98E4602C5B5D}" type="presOf" srcId="{0F360431-8F7D-4257-85DA-79E09AAE1898}" destId="{347BFC91-1736-4F27-B261-EC74F6A8C976}" srcOrd="0" destOrd="0" presId="urn:microsoft.com/office/officeart/2008/layout/VerticalCurvedList"/>
    <dgm:cxn modelId="{5CE7B879-DFBD-4EFD-80B6-452C13AC7EB6}" srcId="{9C2443E5-F515-4501-B201-3A434B26FCF1}" destId="{27968FC7-6CAE-4084-8D5A-9513D4D7D848}" srcOrd="0" destOrd="0" parTransId="{E8762775-0A93-4E03-9CBC-7A8C7842CAE0}" sibTransId="{0F360431-8F7D-4257-85DA-79E09AAE1898}"/>
    <dgm:cxn modelId="{6429DBBE-7C73-4C40-8F49-CB9000186E18}" type="presOf" srcId="{27968FC7-6CAE-4084-8D5A-9513D4D7D848}" destId="{68B1C590-FA4C-4521-BA21-CDBA602483C1}" srcOrd="0" destOrd="0" presId="urn:microsoft.com/office/officeart/2008/layout/VerticalCurvedList"/>
    <dgm:cxn modelId="{271E4DC0-8CE4-49CF-907C-185013C64345}" srcId="{9C2443E5-F515-4501-B201-3A434B26FCF1}" destId="{43EF27E7-3554-44C9-904F-FC29F9329E0A}" srcOrd="1" destOrd="0" parTransId="{8AA01F3B-0EE5-45EF-A2E1-35004A9C5C54}" sibTransId="{7B2C1246-D560-4997-9EE6-32A618F20961}"/>
    <dgm:cxn modelId="{8D6CD2D3-AC2D-41F5-8E9A-0AC3E7ED571C}" srcId="{9C2443E5-F515-4501-B201-3A434B26FCF1}" destId="{001CD87D-E4A2-4E67-B7A7-1540EA954651}" srcOrd="2" destOrd="0" parTransId="{3621FA06-BDD8-4473-99ED-B062164254E9}" sibTransId="{C444D993-B122-4597-8A3B-A37C4B7BD504}"/>
    <dgm:cxn modelId="{2148EEDC-E9AC-440D-AF8D-5F99D4B6CDEE}" type="presOf" srcId="{9C2443E5-F515-4501-B201-3A434B26FCF1}" destId="{E58B3043-4CAE-4803-AC3B-64E8BA6D427B}" srcOrd="0" destOrd="0" presId="urn:microsoft.com/office/officeart/2008/layout/VerticalCurvedList"/>
    <dgm:cxn modelId="{261EFEEE-7940-49E4-8B72-39DD56C683A3}" type="presOf" srcId="{001CD87D-E4A2-4E67-B7A7-1540EA954651}" destId="{232DCDAE-9652-47F3-87D5-FE959617E109}" srcOrd="0" destOrd="0" presId="urn:microsoft.com/office/officeart/2008/layout/VerticalCurvedList"/>
    <dgm:cxn modelId="{1DD4629D-ABB4-4E84-BCD0-CE382BBE25E4}" type="presParOf" srcId="{E58B3043-4CAE-4803-AC3B-64E8BA6D427B}" destId="{2B586D0E-C993-4F97-AEAB-40027A2B6B57}" srcOrd="0" destOrd="0" presId="urn:microsoft.com/office/officeart/2008/layout/VerticalCurvedList"/>
    <dgm:cxn modelId="{E5085336-3B72-4357-9BAB-8C312954BB1F}" type="presParOf" srcId="{2B586D0E-C993-4F97-AEAB-40027A2B6B57}" destId="{2087BD71-B953-46EB-8440-3EACAB4E8BE1}" srcOrd="0" destOrd="0" presId="urn:microsoft.com/office/officeart/2008/layout/VerticalCurvedList"/>
    <dgm:cxn modelId="{53B6351B-F497-43C3-8951-DA135852A7EE}" type="presParOf" srcId="{2087BD71-B953-46EB-8440-3EACAB4E8BE1}" destId="{47E3CCCD-3D0D-4205-8996-8FB4F0B625A3}" srcOrd="0" destOrd="0" presId="urn:microsoft.com/office/officeart/2008/layout/VerticalCurvedList"/>
    <dgm:cxn modelId="{F2E0D558-0FAE-4CEE-AE43-B922E6470AA0}" type="presParOf" srcId="{2087BD71-B953-46EB-8440-3EACAB4E8BE1}" destId="{347BFC91-1736-4F27-B261-EC74F6A8C976}" srcOrd="1" destOrd="0" presId="urn:microsoft.com/office/officeart/2008/layout/VerticalCurvedList"/>
    <dgm:cxn modelId="{9B070975-0E15-4EF2-B1C9-9DA3D4A43419}" type="presParOf" srcId="{2087BD71-B953-46EB-8440-3EACAB4E8BE1}" destId="{C214DE82-8876-4BD9-BDC7-B734B36DF906}" srcOrd="2" destOrd="0" presId="urn:microsoft.com/office/officeart/2008/layout/VerticalCurvedList"/>
    <dgm:cxn modelId="{C218B6DB-B4F9-43D2-A494-D03D49C6B9A0}" type="presParOf" srcId="{2087BD71-B953-46EB-8440-3EACAB4E8BE1}" destId="{DCD02F95-7C6E-4484-8782-C37D932915F2}" srcOrd="3" destOrd="0" presId="urn:microsoft.com/office/officeart/2008/layout/VerticalCurvedList"/>
    <dgm:cxn modelId="{BDF2FCD2-25A5-4285-8E17-937D26027325}" type="presParOf" srcId="{2B586D0E-C993-4F97-AEAB-40027A2B6B57}" destId="{68B1C590-FA4C-4521-BA21-CDBA602483C1}" srcOrd="1" destOrd="0" presId="urn:microsoft.com/office/officeart/2008/layout/VerticalCurvedList"/>
    <dgm:cxn modelId="{80CD15A0-B454-431A-8A86-5D2613C6A30F}" type="presParOf" srcId="{2B586D0E-C993-4F97-AEAB-40027A2B6B57}" destId="{E92C7AA3-FD03-48AE-A429-C87CB62EA195}" srcOrd="2" destOrd="0" presId="urn:microsoft.com/office/officeart/2008/layout/VerticalCurvedList"/>
    <dgm:cxn modelId="{DCB2EE87-C660-494E-8E10-946CF70A6813}" type="presParOf" srcId="{E92C7AA3-FD03-48AE-A429-C87CB62EA195}" destId="{7BCC4E72-2343-4576-9F52-53C9BDC6C950}" srcOrd="0" destOrd="0" presId="urn:microsoft.com/office/officeart/2008/layout/VerticalCurvedList"/>
    <dgm:cxn modelId="{E05083BA-202B-4A68-946B-0720E660CFB1}" type="presParOf" srcId="{2B586D0E-C993-4F97-AEAB-40027A2B6B57}" destId="{BEA5D8E4-C348-4056-86BD-D367D7260C0D}" srcOrd="3" destOrd="0" presId="urn:microsoft.com/office/officeart/2008/layout/VerticalCurvedList"/>
    <dgm:cxn modelId="{2E86A1DE-1224-4CD5-ADFD-D273500F6FBD}" type="presParOf" srcId="{2B586D0E-C993-4F97-AEAB-40027A2B6B57}" destId="{B8792A63-59FA-44F6-BD9F-16E50993FB4F}" srcOrd="4" destOrd="0" presId="urn:microsoft.com/office/officeart/2008/layout/VerticalCurvedList"/>
    <dgm:cxn modelId="{16432671-83A8-408D-9274-252EAB31C041}" type="presParOf" srcId="{B8792A63-59FA-44F6-BD9F-16E50993FB4F}" destId="{65E977BA-81D1-4B94-A176-DF1D02B96AAB}" srcOrd="0" destOrd="0" presId="urn:microsoft.com/office/officeart/2008/layout/VerticalCurvedList"/>
    <dgm:cxn modelId="{5EA904E7-5DAD-4EF3-8E83-FA938470A6C5}" type="presParOf" srcId="{2B586D0E-C993-4F97-AEAB-40027A2B6B57}" destId="{232DCDAE-9652-47F3-87D5-FE959617E109}" srcOrd="5" destOrd="0" presId="urn:microsoft.com/office/officeart/2008/layout/VerticalCurvedList"/>
    <dgm:cxn modelId="{361B78DA-CA55-465A-B6F6-2986AF3EAA77}" type="presParOf" srcId="{2B586D0E-C993-4F97-AEAB-40027A2B6B57}" destId="{B44F0C59-D177-4D37-8725-483953B63634}" srcOrd="6" destOrd="0" presId="urn:microsoft.com/office/officeart/2008/layout/VerticalCurvedList"/>
    <dgm:cxn modelId="{84BCCFF1-52AA-4D53-AD41-A96A68F0CACA}" type="presParOf" srcId="{B44F0C59-D177-4D37-8725-483953B63634}" destId="{FA23EBF7-5B36-4C57-AC18-445771A5E8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75A1B1-09E4-42B2-B941-8F1F33BCA599}" type="doc">
      <dgm:prSet loTypeId="urn:microsoft.com/office/officeart/2005/8/layout/arrow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69E251-6695-41FF-8C72-987FE66E52C5}">
      <dgm:prSet phldrT="[Text]" custT="1"/>
      <dgm:spPr>
        <a:xfrm>
          <a:off x="2255391" y="0"/>
          <a:ext cx="3709852" cy="2834008"/>
        </a:xfrm>
      </dgm:spPr>
      <dgm:t>
        <a:bodyPr/>
        <a:lstStyle/>
        <a:p>
          <a:pPr algn="just"/>
          <a:r>
            <a:rPr lang="vi-V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Kế thừa những giá trị KH, phát triển lý luận KTCT về PTSX TBCN. </a:t>
          </a:r>
          <a:endParaRPr lang="en-US" sz="2800" b="1" dirty="0">
            <a:latin typeface="Arial" panose="020B0604020202020204"/>
            <a:ea typeface="+mn-ea"/>
            <a:cs typeface="+mn-cs"/>
          </a:endParaRPr>
        </a:p>
      </dgm:t>
    </dgm:pt>
    <dgm:pt modelId="{9D7A612A-59AE-4096-91BF-712B5298430C}" cxnId="{DAEE3EF5-9883-424B-9D24-2CCF5FCEAEAF}" type="parTrans">
      <dgm:prSet/>
      <dgm:spPr/>
      <dgm:t>
        <a:bodyPr/>
        <a:lstStyle/>
        <a:p>
          <a:pPr algn="just"/>
          <a:endParaRPr lang="en-US" sz="2400"/>
        </a:p>
      </dgm:t>
    </dgm:pt>
    <dgm:pt modelId="{7D0819ED-FF08-4C0E-A016-79ED32A1EDA8}" cxnId="{DAEE3EF5-9883-424B-9D24-2CCF5FCEAEAF}" type="sibTrans">
      <dgm:prSet/>
      <dgm:spPr/>
      <dgm:t>
        <a:bodyPr/>
        <a:lstStyle/>
        <a:p>
          <a:pPr algn="just"/>
          <a:endParaRPr lang="en-US" sz="2400"/>
        </a:p>
      </dgm:t>
    </dgm:pt>
    <dgm:pt modelId="{F291FF30-D8F0-46CC-96D1-BF0ED59CA1FD}">
      <dgm:prSet phldrT="[Text]" custT="1"/>
      <dgm:spPr>
        <a:xfrm>
          <a:off x="2911240" y="3070175"/>
          <a:ext cx="3709852" cy="2834008"/>
        </a:xfrm>
      </dgm:spPr>
      <dgm:t>
        <a:bodyPr/>
        <a:lstStyle/>
        <a:p>
          <a:pPr algn="just"/>
          <a:r>
            <a:rPr lang="en-US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</a:t>
          </a:r>
          <a:r>
            <a:rPr lang="vi-V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ế thừa những luận điểm mang tính khái quát tâm lý, hành vi</a:t>
          </a:r>
          <a:r>
            <a:rPr lang="en-US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</a:t>
          </a:r>
          <a:r>
            <a:rPr lang="vi-V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k</a:t>
          </a:r>
          <a:r>
            <a:rPr lang="en-US" sz="2800" b="1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hông</a:t>
          </a:r>
          <a:r>
            <a:rPr lang="vi-V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đi sâu phân tích các QHXH trong QT S</a:t>
          </a:r>
          <a:r>
            <a:rPr lang="en-US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X</a:t>
          </a:r>
          <a:r>
            <a:rPr lang="vi-V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.</a:t>
          </a:r>
          <a:endParaRPr lang="en-US" sz="2800" b="1" dirty="0">
            <a:latin typeface="Arial" panose="020B0604020202020204"/>
            <a:ea typeface="+mn-ea"/>
            <a:cs typeface="+mn-cs"/>
          </a:endParaRPr>
        </a:p>
      </dgm:t>
    </dgm:pt>
    <dgm:pt modelId="{DF5A79BA-8F2A-43E2-ABE2-CB349020DC11}" cxnId="{F3E1064C-BE9E-4ED3-8EB8-6790BFB2544C}" type="parTrans">
      <dgm:prSet/>
      <dgm:spPr/>
      <dgm:t>
        <a:bodyPr/>
        <a:lstStyle/>
        <a:p>
          <a:pPr algn="just"/>
          <a:endParaRPr lang="en-US" sz="2400"/>
        </a:p>
      </dgm:t>
    </dgm:pt>
    <dgm:pt modelId="{3CDBEA5F-769B-45EB-B47C-447CB5BE2764}" cxnId="{F3E1064C-BE9E-4ED3-8EB8-6790BFB2544C}" type="sibTrans">
      <dgm:prSet/>
      <dgm:spPr/>
      <dgm:t>
        <a:bodyPr/>
        <a:lstStyle/>
        <a:p>
          <a:pPr algn="just"/>
          <a:endParaRPr lang="en-US" sz="2400"/>
        </a:p>
      </dgm:t>
    </dgm:pt>
    <dgm:pt modelId="{96E69EF4-930C-490D-8AE4-F68352314A52}" type="pres">
      <dgm:prSet presAssocID="{F375A1B1-09E4-42B2-B941-8F1F33BCA599}" presName="compositeShape" presStyleCnt="0">
        <dgm:presLayoutVars>
          <dgm:chMax val="2"/>
          <dgm:dir/>
          <dgm:resizeHandles val="exact"/>
        </dgm:presLayoutVars>
      </dgm:prSet>
      <dgm:spPr/>
    </dgm:pt>
    <dgm:pt modelId="{4C2D5C45-B953-4E9B-A86A-236F69A7FA9D}" type="pres">
      <dgm:prSet presAssocID="{D369E251-6695-41FF-8C72-987FE66E52C5}" presName="upArrow" presStyleLbl="node1" presStyleIdx="0" presStyleCnt="2"/>
      <dgm:spPr>
        <a:xfrm>
          <a:off x="3643" y="0"/>
          <a:ext cx="2186162" cy="2834008"/>
        </a:xfrm>
        <a:prstGeom prst="upArrow">
          <a:avLst/>
        </a:prstGeom>
      </dgm:spPr>
    </dgm:pt>
    <dgm:pt modelId="{6E21B4C0-74E4-4A4C-B56A-F19C5DAC5B4C}" type="pres">
      <dgm:prSet presAssocID="{D369E251-6695-41FF-8C72-987FE66E52C5}" presName="upArrowText" presStyleLbl="revTx" presStyleIdx="0" presStyleCnt="2" custScaleX="102596" custScaleY="66413" custLinFactNeighborX="10103" custLinFactNeighborY="-3129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140A2B1E-06BB-4A6E-942E-B1CE6714612C}" type="pres">
      <dgm:prSet presAssocID="{F291FF30-D8F0-46CC-96D1-BF0ED59CA1FD}" presName="downArrow" presStyleLbl="node1" presStyleIdx="1" presStyleCnt="2"/>
      <dgm:spPr>
        <a:xfrm>
          <a:off x="659492" y="3070175"/>
          <a:ext cx="2186162" cy="2834008"/>
        </a:xfrm>
        <a:prstGeom prst="downArrow">
          <a:avLst/>
        </a:prstGeom>
      </dgm:spPr>
    </dgm:pt>
    <dgm:pt modelId="{9AAB5BEE-920A-429F-A4C3-7FB3B985A282}" type="pres">
      <dgm:prSet presAssocID="{F291FF30-D8F0-46CC-96D1-BF0ED59CA1FD}" presName="downArrowText" presStyleLbl="revTx" presStyleIdx="1" presStyleCnt="2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2BFC7C0E-A2DF-48B8-B122-9BD4E075B1E6}" type="presOf" srcId="{F291FF30-D8F0-46CC-96D1-BF0ED59CA1FD}" destId="{9AAB5BEE-920A-429F-A4C3-7FB3B985A282}" srcOrd="0" destOrd="0" presId="urn:microsoft.com/office/officeart/2005/8/layout/arrow4"/>
    <dgm:cxn modelId="{F3E1064C-BE9E-4ED3-8EB8-6790BFB2544C}" srcId="{F375A1B1-09E4-42B2-B941-8F1F33BCA599}" destId="{F291FF30-D8F0-46CC-96D1-BF0ED59CA1FD}" srcOrd="1" destOrd="0" parTransId="{DF5A79BA-8F2A-43E2-ABE2-CB349020DC11}" sibTransId="{3CDBEA5F-769B-45EB-B47C-447CB5BE2764}"/>
    <dgm:cxn modelId="{5FE5857D-C845-4E24-93D7-0960631DA15B}" type="presOf" srcId="{D369E251-6695-41FF-8C72-987FE66E52C5}" destId="{6E21B4C0-74E4-4A4C-B56A-F19C5DAC5B4C}" srcOrd="0" destOrd="0" presId="urn:microsoft.com/office/officeart/2005/8/layout/arrow4"/>
    <dgm:cxn modelId="{DAEE3EF5-9883-424B-9D24-2CCF5FCEAEAF}" srcId="{F375A1B1-09E4-42B2-B941-8F1F33BCA599}" destId="{D369E251-6695-41FF-8C72-987FE66E52C5}" srcOrd="0" destOrd="0" parTransId="{9D7A612A-59AE-4096-91BF-712B5298430C}" sibTransId="{7D0819ED-FF08-4C0E-A016-79ED32A1EDA8}"/>
    <dgm:cxn modelId="{E776E4FC-A4B0-4F7C-9B69-57DD961409E3}" type="presOf" srcId="{F375A1B1-09E4-42B2-B941-8F1F33BCA599}" destId="{96E69EF4-930C-490D-8AE4-F68352314A52}" srcOrd="0" destOrd="0" presId="urn:microsoft.com/office/officeart/2005/8/layout/arrow4"/>
    <dgm:cxn modelId="{CA8BD747-BF62-4711-96E4-93E74EB2B3B5}" type="presParOf" srcId="{96E69EF4-930C-490D-8AE4-F68352314A52}" destId="{4C2D5C45-B953-4E9B-A86A-236F69A7FA9D}" srcOrd="0" destOrd="0" presId="urn:microsoft.com/office/officeart/2005/8/layout/arrow4"/>
    <dgm:cxn modelId="{D8561E19-E2FD-4A70-8076-12C2ACA97072}" type="presParOf" srcId="{96E69EF4-930C-490D-8AE4-F68352314A52}" destId="{6E21B4C0-74E4-4A4C-B56A-F19C5DAC5B4C}" srcOrd="1" destOrd="0" presId="urn:microsoft.com/office/officeart/2005/8/layout/arrow4"/>
    <dgm:cxn modelId="{7C319747-C43A-41C5-8B08-1A8CF7D980A7}" type="presParOf" srcId="{96E69EF4-930C-490D-8AE4-F68352314A52}" destId="{140A2B1E-06BB-4A6E-942E-B1CE6714612C}" srcOrd="2" destOrd="0" presId="urn:microsoft.com/office/officeart/2005/8/layout/arrow4"/>
    <dgm:cxn modelId="{1F3183FD-DCE4-4229-92C0-2EB3644662CB}" type="presParOf" srcId="{96E69EF4-930C-490D-8AE4-F68352314A52}" destId="{9AAB5BEE-920A-429F-A4C3-7FB3B985A282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F48D95-3BF3-427D-A0B1-3005457B3EE2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754F8F0-5544-4BCB-9979-98D98012D599}">
      <dgm:prSet phldrT="[Text]"/>
      <dgm:spPr>
        <a:xfrm>
          <a:off x="282724" y="273489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CN TRỌNG THƯƠNG</a:t>
          </a:r>
        </a:p>
      </dgm:t>
    </dgm:pt>
    <dgm:pt modelId="{47C0848A-E0B6-4CD7-8230-535F4394F0F4}" cxnId="{34A728E8-F896-4BB1-919A-72A468D15480}" type="parTrans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E7B35DD-9DCB-4D69-90D4-D77C7FC1D4A6}" cxnId="{34A728E8-F896-4BB1-919A-72A468D15480}" type="sibTrans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B8F682-0D7A-40BA-8E33-03FE71322134}">
      <dgm:prSet phldrT="[Text]"/>
      <dgm:spPr>
        <a:xfrm>
          <a:off x="282724" y="2629293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anchor="ctr"/>
        <a:lstStyle/>
        <a:p>
          <a:pPr>
            <a:buNone/>
          </a:pPr>
          <a:r>
            <a:rPr lang="en-US" b="1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Lưu</a:t>
          </a:r>
          <a:r>
            <a:rPr lang="en-US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thông</a:t>
          </a:r>
          <a:r>
            <a:rPr lang="en-US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(</a:t>
          </a:r>
          <a:r>
            <a:rPr lang="en-US" b="1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chủ</a:t>
          </a:r>
          <a:r>
            <a:rPr lang="en-US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yếu</a:t>
          </a:r>
          <a:r>
            <a:rPr lang="en-US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là</a:t>
          </a:r>
          <a:r>
            <a:rPr lang="en-US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ngoại</a:t>
          </a:r>
          <a:r>
            <a:rPr lang="en-US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thương</a:t>
          </a:r>
          <a:r>
            <a:rPr lang="vi-VN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  <a:endParaRPr lang="en-US" b="1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3DDBCF3-B0D4-49FD-BA8B-5FCE941052A7}" cxnId="{8ECBAD5F-9A25-4E71-BA9C-96D76F1F89B8}" type="parTrans">
      <dgm:prSet/>
      <dgm:spPr>
        <a:xfrm>
          <a:off x="1226541" y="1620672"/>
          <a:ext cx="91440" cy="740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0031"/>
              </a:lnTo>
            </a:path>
          </a:pathLst>
        </a:custGeom>
        <a:noFill/>
        <a:ln w="10795" cap="flat" cmpd="sng" algn="ctr">
          <a:solidFill>
            <a:srgbClr val="FAB900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66322D-1339-44B6-89A0-5ECE2957DBD7}" cxnId="{8ECBAD5F-9A25-4E71-BA9C-96D76F1F89B8}" type="sibTrans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42A134-DC59-4091-A5DB-6D812F990792}">
      <dgm:prSet phldrT="[Text]"/>
      <dgm:spPr>
        <a:xfrm>
          <a:off x="3392696" y="273489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CN TRỌNG NÔNG</a:t>
          </a:r>
        </a:p>
      </dgm:t>
    </dgm:pt>
    <dgm:pt modelId="{A440E89B-9416-4241-A5D2-A2317A64937C}" cxnId="{E1771FC6-3736-4AC7-99C1-E538193452EE}" type="parTrans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60E1AA-D705-4E86-A508-EAD87DCEA87A}" cxnId="{E1771FC6-3736-4AC7-99C1-E538193452EE}" type="sibTrans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314431-C254-426F-897E-8942BB70E0DB}">
      <dgm:prSet phldrT="[Text]"/>
      <dgm:spPr>
        <a:xfrm>
          <a:off x="6502667" y="2629293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anchor="ctr"/>
        <a:lstStyle/>
        <a:p>
          <a:pPr>
            <a:buNone/>
          </a:pPr>
          <a:r>
            <a:rPr lang="en-US" b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Nguồn gốc của của cải và sự giàu có của các dân tộc</a:t>
          </a:r>
        </a:p>
      </dgm:t>
    </dgm:pt>
    <dgm:pt modelId="{286A4CCA-ABAE-42CE-AD9A-134C32C0C94F}" cxnId="{16C95611-C33F-4D32-80B2-B4EB5CF75F84}" type="parTrans">
      <dgm:prSet/>
      <dgm:spPr>
        <a:xfrm>
          <a:off x="7446484" y="1620672"/>
          <a:ext cx="91440" cy="740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0031"/>
              </a:lnTo>
            </a:path>
          </a:pathLst>
        </a:custGeom>
        <a:noFill/>
        <a:ln w="10795" cap="flat" cmpd="sng" algn="ctr">
          <a:solidFill>
            <a:srgbClr val="FAB900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F4EEE7-6901-42B1-9B0D-5B5551C57C8D}" cxnId="{16C95611-C33F-4D32-80B2-B4EB5CF75F84}" type="sibTrans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6CD526-B2D3-4CA4-B2E6-E1CED47FA506}">
      <dgm:prSet phldrT="[Text]"/>
      <dgm:spPr>
        <a:xfrm>
          <a:off x="6502667" y="273489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KTCT TƯ SẢN CỔ ĐIỂN ANH</a:t>
          </a:r>
        </a:p>
      </dgm:t>
    </dgm:pt>
    <dgm:pt modelId="{2A903AF6-94FD-41B2-AB94-A2C76E80391D}" cxnId="{88D846DB-CDD2-4B0A-B153-33B675C75EF4}" type="parTrans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98D3C9-3D85-4854-8001-0AE03F520376}" cxnId="{88D846DB-CDD2-4B0A-B153-33B675C75EF4}" type="sibTrans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7040EE-E303-4D09-84E6-EFB122BABDE6}">
      <dgm:prSet/>
      <dgm:spPr>
        <a:xfrm>
          <a:off x="3392696" y="2629293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anchor="ctr"/>
        <a:lstStyle/>
        <a:p>
          <a:pPr>
            <a:buNone/>
          </a:pPr>
          <a:r>
            <a:rPr lang="en-US" b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 xuất Nông nghiệp</a:t>
          </a:r>
        </a:p>
      </dgm:t>
    </dgm:pt>
    <dgm:pt modelId="{88A6A529-9771-49A7-9C46-FBA7C6D6E858}" cxnId="{0F15DABD-BDA3-49BB-86D3-1B6DCF632353}" type="parTrans">
      <dgm:prSet/>
      <dgm:spPr>
        <a:xfrm>
          <a:off x="4336512" y="1620672"/>
          <a:ext cx="91440" cy="740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0031"/>
              </a:lnTo>
            </a:path>
          </a:pathLst>
        </a:custGeom>
        <a:noFill/>
        <a:ln w="10795" cap="flat" cmpd="sng" algn="ctr">
          <a:solidFill>
            <a:srgbClr val="FAB900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F77EE3-8481-45EF-9CFB-45B9BF0326C7}" cxnId="{0F15DABD-BDA3-49BB-86D3-1B6DCF632353}" type="sibTrans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F34D0F-4CE1-44DD-9F88-3C1A71F0C964}" type="pres">
      <dgm:prSet presAssocID="{1BF48D95-3BF3-427D-A0B1-3005457B3EE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F8D6A04-61E1-460B-B664-69D474CEB5A0}" type="pres">
      <dgm:prSet presAssocID="{4754F8F0-5544-4BCB-9979-98D98012D599}" presName="hierRoot1" presStyleCnt="0"/>
      <dgm:spPr/>
    </dgm:pt>
    <dgm:pt modelId="{C2AD39C7-4492-49EC-98EA-0399897A72E1}" type="pres">
      <dgm:prSet presAssocID="{4754F8F0-5544-4BCB-9979-98D98012D599}" presName="composite" presStyleCnt="0"/>
      <dgm:spPr/>
    </dgm:pt>
    <dgm:pt modelId="{032D88E1-2D30-4640-A91B-E65DBD815FAB}" type="pres">
      <dgm:prSet presAssocID="{4754F8F0-5544-4BCB-9979-98D98012D599}" presName="background" presStyleLbl="node0" presStyleIdx="0" presStyleCnt="3"/>
      <dgm:spPr>
        <a:xfrm>
          <a:off x="0" y="4901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253A562F-F2DD-47C6-A8B3-CC0D35035F29}" type="pres">
      <dgm:prSet presAssocID="{4754F8F0-5544-4BCB-9979-98D98012D599}" presName="text" presStyleLbl="fgAcc0" presStyleIdx="0" presStyleCnt="3">
        <dgm:presLayoutVars>
          <dgm:chPref val="3"/>
        </dgm:presLayoutVars>
      </dgm:prSet>
      <dgm:spPr/>
    </dgm:pt>
    <dgm:pt modelId="{0A78E6DA-85EA-4AAC-A0BB-E187962A03AC}" type="pres">
      <dgm:prSet presAssocID="{4754F8F0-5544-4BCB-9979-98D98012D599}" presName="hierChild2" presStyleCnt="0"/>
      <dgm:spPr/>
    </dgm:pt>
    <dgm:pt modelId="{CAD17B4E-FB96-469D-AD4D-5C92BB97B904}" type="pres">
      <dgm:prSet presAssocID="{63DDBCF3-B0D4-49FD-BA8B-5FCE941052A7}" presName="Name10" presStyleLbl="parChTrans1D2" presStyleIdx="0" presStyleCnt="3"/>
      <dgm:spPr/>
    </dgm:pt>
    <dgm:pt modelId="{06F68923-0D09-4184-8DC8-867F72F00D08}" type="pres">
      <dgm:prSet presAssocID="{B6B8F682-0D7A-40BA-8E33-03FE71322134}" presName="hierRoot2" presStyleCnt="0"/>
      <dgm:spPr/>
    </dgm:pt>
    <dgm:pt modelId="{A12AFB5E-FA93-432A-9575-6DD143674845}" type="pres">
      <dgm:prSet presAssocID="{B6B8F682-0D7A-40BA-8E33-03FE71322134}" presName="composite2" presStyleCnt="0"/>
      <dgm:spPr/>
    </dgm:pt>
    <dgm:pt modelId="{63BCDDF4-83AC-40D5-893A-1ACFE9484F33}" type="pres">
      <dgm:prSet presAssocID="{B6B8F682-0D7A-40BA-8E33-03FE71322134}" presName="background2" presStyleLbl="node2" presStyleIdx="0" presStyleCnt="3"/>
      <dgm:spPr>
        <a:xfrm>
          <a:off x="0" y="2360704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1F7A2313-8901-44C0-B52F-E7D52E1CD9B3}" type="pres">
      <dgm:prSet presAssocID="{B6B8F682-0D7A-40BA-8E33-03FE71322134}" presName="text2" presStyleLbl="fgAcc2" presStyleIdx="0" presStyleCnt="3">
        <dgm:presLayoutVars>
          <dgm:chPref val="3"/>
        </dgm:presLayoutVars>
      </dgm:prSet>
      <dgm:spPr/>
    </dgm:pt>
    <dgm:pt modelId="{56F0C5DC-A810-4D26-AE51-A58756AABD5B}" type="pres">
      <dgm:prSet presAssocID="{B6B8F682-0D7A-40BA-8E33-03FE71322134}" presName="hierChild3" presStyleCnt="0"/>
      <dgm:spPr/>
    </dgm:pt>
    <dgm:pt modelId="{502FFF89-6E44-47AD-B9A6-AF027C729020}" type="pres">
      <dgm:prSet presAssocID="{D242A134-DC59-4091-A5DB-6D812F990792}" presName="hierRoot1" presStyleCnt="0"/>
      <dgm:spPr/>
    </dgm:pt>
    <dgm:pt modelId="{07F4092C-C24E-49D4-95B9-F9A10F97030E}" type="pres">
      <dgm:prSet presAssocID="{D242A134-DC59-4091-A5DB-6D812F990792}" presName="composite" presStyleCnt="0"/>
      <dgm:spPr/>
    </dgm:pt>
    <dgm:pt modelId="{E3F5F6AD-1E02-420F-B29E-2C187751FDC2}" type="pres">
      <dgm:prSet presAssocID="{D242A134-DC59-4091-A5DB-6D812F990792}" presName="background" presStyleLbl="node0" presStyleIdx="1" presStyleCnt="3"/>
      <dgm:spPr>
        <a:xfrm>
          <a:off x="3109971" y="4901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ACEA2D27-F731-4CE2-A458-21A639EC9224}" type="pres">
      <dgm:prSet presAssocID="{D242A134-DC59-4091-A5DB-6D812F990792}" presName="text" presStyleLbl="fgAcc0" presStyleIdx="1" presStyleCnt="3">
        <dgm:presLayoutVars>
          <dgm:chPref val="3"/>
        </dgm:presLayoutVars>
      </dgm:prSet>
      <dgm:spPr/>
    </dgm:pt>
    <dgm:pt modelId="{AAACAFAF-B962-423A-9687-A143E5605AF1}" type="pres">
      <dgm:prSet presAssocID="{D242A134-DC59-4091-A5DB-6D812F990792}" presName="hierChild2" presStyleCnt="0"/>
      <dgm:spPr/>
    </dgm:pt>
    <dgm:pt modelId="{A30D248C-C2B5-474E-A25F-4E74CDCBD27C}" type="pres">
      <dgm:prSet presAssocID="{88A6A529-9771-49A7-9C46-FBA7C6D6E858}" presName="Name10" presStyleLbl="parChTrans1D2" presStyleIdx="1" presStyleCnt="3"/>
      <dgm:spPr/>
    </dgm:pt>
    <dgm:pt modelId="{2103F2F9-FC8E-4B43-8BEE-3FE5BF7B319F}" type="pres">
      <dgm:prSet presAssocID="{D47040EE-E303-4D09-84E6-EFB122BABDE6}" presName="hierRoot2" presStyleCnt="0"/>
      <dgm:spPr/>
    </dgm:pt>
    <dgm:pt modelId="{05E4B7EA-3463-4650-B688-2BCC6CCCE651}" type="pres">
      <dgm:prSet presAssocID="{D47040EE-E303-4D09-84E6-EFB122BABDE6}" presName="composite2" presStyleCnt="0"/>
      <dgm:spPr/>
    </dgm:pt>
    <dgm:pt modelId="{94D9F834-675F-46D6-BCD5-3800B49BB3EF}" type="pres">
      <dgm:prSet presAssocID="{D47040EE-E303-4D09-84E6-EFB122BABDE6}" presName="background2" presStyleLbl="node2" presStyleIdx="1" presStyleCnt="3"/>
      <dgm:spPr>
        <a:xfrm>
          <a:off x="3109971" y="2360704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7973DA84-C41D-4DF1-803A-83B748C43AAB}" type="pres">
      <dgm:prSet presAssocID="{D47040EE-E303-4D09-84E6-EFB122BABDE6}" presName="text2" presStyleLbl="fgAcc2" presStyleIdx="1" presStyleCnt="3">
        <dgm:presLayoutVars>
          <dgm:chPref val="3"/>
        </dgm:presLayoutVars>
      </dgm:prSet>
      <dgm:spPr/>
    </dgm:pt>
    <dgm:pt modelId="{AE6DA0C7-72D3-4BB9-8F76-4FEDB8C63485}" type="pres">
      <dgm:prSet presAssocID="{D47040EE-E303-4D09-84E6-EFB122BABDE6}" presName="hierChild3" presStyleCnt="0"/>
      <dgm:spPr/>
    </dgm:pt>
    <dgm:pt modelId="{F53CDC89-7DCA-4965-8813-A1C3DCB21726}" type="pres">
      <dgm:prSet presAssocID="{B26CD526-B2D3-4CA4-B2E6-E1CED47FA506}" presName="hierRoot1" presStyleCnt="0"/>
      <dgm:spPr/>
    </dgm:pt>
    <dgm:pt modelId="{0E874CFD-16B5-42FE-9F13-F6424B15C2FD}" type="pres">
      <dgm:prSet presAssocID="{B26CD526-B2D3-4CA4-B2E6-E1CED47FA506}" presName="composite" presStyleCnt="0"/>
      <dgm:spPr/>
    </dgm:pt>
    <dgm:pt modelId="{BB7457E7-0755-43AF-B92F-A5DDD1AA5C5F}" type="pres">
      <dgm:prSet presAssocID="{B26CD526-B2D3-4CA4-B2E6-E1CED47FA506}" presName="background" presStyleLbl="node0" presStyleIdx="2" presStyleCnt="3"/>
      <dgm:spPr>
        <a:xfrm>
          <a:off x="6219943" y="4901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49A4900-58E6-4E3B-A350-48DE2E2D3C2A}" type="pres">
      <dgm:prSet presAssocID="{B26CD526-B2D3-4CA4-B2E6-E1CED47FA506}" presName="text" presStyleLbl="fgAcc0" presStyleIdx="2" presStyleCnt="3">
        <dgm:presLayoutVars>
          <dgm:chPref val="3"/>
        </dgm:presLayoutVars>
      </dgm:prSet>
      <dgm:spPr/>
    </dgm:pt>
    <dgm:pt modelId="{870F992F-8D26-445E-ACF6-5E881D552A32}" type="pres">
      <dgm:prSet presAssocID="{B26CD526-B2D3-4CA4-B2E6-E1CED47FA506}" presName="hierChild2" presStyleCnt="0"/>
      <dgm:spPr/>
    </dgm:pt>
    <dgm:pt modelId="{AD3C25BF-F4F8-4996-A61A-7719B70DCEA8}" type="pres">
      <dgm:prSet presAssocID="{286A4CCA-ABAE-42CE-AD9A-134C32C0C94F}" presName="Name10" presStyleLbl="parChTrans1D2" presStyleIdx="2" presStyleCnt="3"/>
      <dgm:spPr/>
    </dgm:pt>
    <dgm:pt modelId="{593251CF-9EBC-4B18-934F-235185FF4F88}" type="pres">
      <dgm:prSet presAssocID="{8D314431-C254-426F-897E-8942BB70E0DB}" presName="hierRoot2" presStyleCnt="0"/>
      <dgm:spPr/>
    </dgm:pt>
    <dgm:pt modelId="{08E095F5-C1B8-4EFD-9064-DBC3AEFC97BC}" type="pres">
      <dgm:prSet presAssocID="{8D314431-C254-426F-897E-8942BB70E0DB}" presName="composite2" presStyleCnt="0"/>
      <dgm:spPr/>
    </dgm:pt>
    <dgm:pt modelId="{BC74416E-AA55-4911-87A5-E0988568FE0A}" type="pres">
      <dgm:prSet presAssocID="{8D314431-C254-426F-897E-8942BB70E0DB}" presName="background2" presStyleLbl="node2" presStyleIdx="2" presStyleCnt="3"/>
      <dgm:spPr>
        <a:xfrm>
          <a:off x="6219943" y="2360704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7257A505-E8E0-477C-AB0D-AFA6BE543693}" type="pres">
      <dgm:prSet presAssocID="{8D314431-C254-426F-897E-8942BB70E0DB}" presName="text2" presStyleLbl="fgAcc2" presStyleIdx="2" presStyleCnt="3">
        <dgm:presLayoutVars>
          <dgm:chPref val="3"/>
        </dgm:presLayoutVars>
      </dgm:prSet>
      <dgm:spPr/>
    </dgm:pt>
    <dgm:pt modelId="{59B9AEB6-AFE1-49F8-948F-BE2FC41B99E8}" type="pres">
      <dgm:prSet presAssocID="{8D314431-C254-426F-897E-8942BB70E0DB}" presName="hierChild3" presStyleCnt="0"/>
      <dgm:spPr/>
    </dgm:pt>
  </dgm:ptLst>
  <dgm:cxnLst>
    <dgm:cxn modelId="{16C95611-C33F-4D32-80B2-B4EB5CF75F84}" srcId="{B26CD526-B2D3-4CA4-B2E6-E1CED47FA506}" destId="{8D314431-C254-426F-897E-8942BB70E0DB}" srcOrd="0" destOrd="0" parTransId="{286A4CCA-ABAE-42CE-AD9A-134C32C0C94F}" sibTransId="{90F4EEE7-6901-42B1-9B0D-5B5551C57C8D}"/>
    <dgm:cxn modelId="{F5BB9A13-A986-41BC-A964-AE0620F1DF76}" type="presOf" srcId="{B6B8F682-0D7A-40BA-8E33-03FE71322134}" destId="{1F7A2313-8901-44C0-B52F-E7D52E1CD9B3}" srcOrd="0" destOrd="0" presId="urn:microsoft.com/office/officeart/2005/8/layout/hierarchy1"/>
    <dgm:cxn modelId="{6E57302B-AD5D-4116-9A14-11FE722ECEB9}" type="presOf" srcId="{8D314431-C254-426F-897E-8942BB70E0DB}" destId="{7257A505-E8E0-477C-AB0D-AFA6BE543693}" srcOrd="0" destOrd="0" presId="urn:microsoft.com/office/officeart/2005/8/layout/hierarchy1"/>
    <dgm:cxn modelId="{BB9DDF2B-C6D2-434C-B99F-2ADAE3205BF2}" type="presOf" srcId="{D47040EE-E303-4D09-84E6-EFB122BABDE6}" destId="{7973DA84-C41D-4DF1-803A-83B748C43AAB}" srcOrd="0" destOrd="0" presId="urn:microsoft.com/office/officeart/2005/8/layout/hierarchy1"/>
    <dgm:cxn modelId="{7295AF3F-DBBA-43D5-8176-01A880128A07}" type="presOf" srcId="{286A4CCA-ABAE-42CE-AD9A-134C32C0C94F}" destId="{AD3C25BF-F4F8-4996-A61A-7719B70DCEA8}" srcOrd="0" destOrd="0" presId="urn:microsoft.com/office/officeart/2005/8/layout/hierarchy1"/>
    <dgm:cxn modelId="{8ECBAD5F-9A25-4E71-BA9C-96D76F1F89B8}" srcId="{4754F8F0-5544-4BCB-9979-98D98012D599}" destId="{B6B8F682-0D7A-40BA-8E33-03FE71322134}" srcOrd="0" destOrd="0" parTransId="{63DDBCF3-B0D4-49FD-BA8B-5FCE941052A7}" sibTransId="{CE66322D-1339-44B6-89A0-5ECE2957DBD7}"/>
    <dgm:cxn modelId="{F146547C-1224-4A3F-9C89-051968E6D925}" type="presOf" srcId="{B26CD526-B2D3-4CA4-B2E6-E1CED47FA506}" destId="{949A4900-58E6-4E3B-A350-48DE2E2D3C2A}" srcOrd="0" destOrd="0" presId="urn:microsoft.com/office/officeart/2005/8/layout/hierarchy1"/>
    <dgm:cxn modelId="{DDD1808A-F96E-48AC-B3B0-57E1684A41A5}" type="presOf" srcId="{63DDBCF3-B0D4-49FD-BA8B-5FCE941052A7}" destId="{CAD17B4E-FB96-469D-AD4D-5C92BB97B904}" srcOrd="0" destOrd="0" presId="urn:microsoft.com/office/officeart/2005/8/layout/hierarchy1"/>
    <dgm:cxn modelId="{E24FDA99-DA11-4DA7-A964-3D7B63197CC1}" type="presOf" srcId="{88A6A529-9771-49A7-9C46-FBA7C6D6E858}" destId="{A30D248C-C2B5-474E-A25F-4E74CDCBD27C}" srcOrd="0" destOrd="0" presId="urn:microsoft.com/office/officeart/2005/8/layout/hierarchy1"/>
    <dgm:cxn modelId="{6366E99B-1DE5-47E9-B046-9186437A0CC5}" type="presOf" srcId="{D242A134-DC59-4091-A5DB-6D812F990792}" destId="{ACEA2D27-F731-4CE2-A458-21A639EC9224}" srcOrd="0" destOrd="0" presId="urn:microsoft.com/office/officeart/2005/8/layout/hierarchy1"/>
    <dgm:cxn modelId="{0C5A6FBD-4AD1-4A4F-8100-F897416DDC32}" type="presOf" srcId="{4754F8F0-5544-4BCB-9979-98D98012D599}" destId="{253A562F-F2DD-47C6-A8B3-CC0D35035F29}" srcOrd="0" destOrd="0" presId="urn:microsoft.com/office/officeart/2005/8/layout/hierarchy1"/>
    <dgm:cxn modelId="{0F15DABD-BDA3-49BB-86D3-1B6DCF632353}" srcId="{D242A134-DC59-4091-A5DB-6D812F990792}" destId="{D47040EE-E303-4D09-84E6-EFB122BABDE6}" srcOrd="0" destOrd="0" parTransId="{88A6A529-9771-49A7-9C46-FBA7C6D6E858}" sibTransId="{22F77EE3-8481-45EF-9CFB-45B9BF0326C7}"/>
    <dgm:cxn modelId="{E1771FC6-3736-4AC7-99C1-E538193452EE}" srcId="{1BF48D95-3BF3-427D-A0B1-3005457B3EE2}" destId="{D242A134-DC59-4091-A5DB-6D812F990792}" srcOrd="1" destOrd="0" parTransId="{A440E89B-9416-4241-A5D2-A2317A64937C}" sibTransId="{6C60E1AA-D705-4E86-A508-EAD87DCEA87A}"/>
    <dgm:cxn modelId="{88D846DB-CDD2-4B0A-B153-33B675C75EF4}" srcId="{1BF48D95-3BF3-427D-A0B1-3005457B3EE2}" destId="{B26CD526-B2D3-4CA4-B2E6-E1CED47FA506}" srcOrd="2" destOrd="0" parTransId="{2A903AF6-94FD-41B2-AB94-A2C76E80391D}" sibTransId="{A198D3C9-3D85-4854-8001-0AE03F520376}"/>
    <dgm:cxn modelId="{BF203EE5-0DA0-41B2-B0E9-D9B79DCD7050}" type="presOf" srcId="{1BF48D95-3BF3-427D-A0B1-3005457B3EE2}" destId="{8BF34D0F-4CE1-44DD-9F88-3C1A71F0C964}" srcOrd="0" destOrd="0" presId="urn:microsoft.com/office/officeart/2005/8/layout/hierarchy1"/>
    <dgm:cxn modelId="{34A728E8-F896-4BB1-919A-72A468D15480}" srcId="{1BF48D95-3BF3-427D-A0B1-3005457B3EE2}" destId="{4754F8F0-5544-4BCB-9979-98D98012D599}" srcOrd="0" destOrd="0" parTransId="{47C0848A-E0B6-4CD7-8230-535F4394F0F4}" sibTransId="{4E7B35DD-9DCB-4D69-90D4-D77C7FC1D4A6}"/>
    <dgm:cxn modelId="{6D08A0C0-46DA-47E2-9B78-F0C3F0A3BA9A}" type="presParOf" srcId="{8BF34D0F-4CE1-44DD-9F88-3C1A71F0C964}" destId="{BF8D6A04-61E1-460B-B664-69D474CEB5A0}" srcOrd="0" destOrd="0" presId="urn:microsoft.com/office/officeart/2005/8/layout/hierarchy1"/>
    <dgm:cxn modelId="{E3F1F0E6-C8B0-43E2-8606-A09D3C91E8C1}" type="presParOf" srcId="{BF8D6A04-61E1-460B-B664-69D474CEB5A0}" destId="{C2AD39C7-4492-49EC-98EA-0399897A72E1}" srcOrd="0" destOrd="0" presId="urn:microsoft.com/office/officeart/2005/8/layout/hierarchy1"/>
    <dgm:cxn modelId="{29641FF6-53B3-4877-BE11-13A3E0CDC26F}" type="presParOf" srcId="{C2AD39C7-4492-49EC-98EA-0399897A72E1}" destId="{032D88E1-2D30-4640-A91B-E65DBD815FAB}" srcOrd="0" destOrd="0" presId="urn:microsoft.com/office/officeart/2005/8/layout/hierarchy1"/>
    <dgm:cxn modelId="{C8F055D6-1164-459F-8A50-660E5ED9200C}" type="presParOf" srcId="{C2AD39C7-4492-49EC-98EA-0399897A72E1}" destId="{253A562F-F2DD-47C6-A8B3-CC0D35035F29}" srcOrd="1" destOrd="0" presId="urn:microsoft.com/office/officeart/2005/8/layout/hierarchy1"/>
    <dgm:cxn modelId="{AB2C9743-B9D3-4064-A8F0-CB3ED1AB2C22}" type="presParOf" srcId="{BF8D6A04-61E1-460B-B664-69D474CEB5A0}" destId="{0A78E6DA-85EA-4AAC-A0BB-E187962A03AC}" srcOrd="1" destOrd="0" presId="urn:microsoft.com/office/officeart/2005/8/layout/hierarchy1"/>
    <dgm:cxn modelId="{1EC0B184-D464-4876-91B7-A4BBE0E3E059}" type="presParOf" srcId="{0A78E6DA-85EA-4AAC-A0BB-E187962A03AC}" destId="{CAD17B4E-FB96-469D-AD4D-5C92BB97B904}" srcOrd="0" destOrd="0" presId="urn:microsoft.com/office/officeart/2005/8/layout/hierarchy1"/>
    <dgm:cxn modelId="{0642AC75-016D-4CA6-8E27-62ABC9C3A244}" type="presParOf" srcId="{0A78E6DA-85EA-4AAC-A0BB-E187962A03AC}" destId="{06F68923-0D09-4184-8DC8-867F72F00D08}" srcOrd="1" destOrd="0" presId="urn:microsoft.com/office/officeart/2005/8/layout/hierarchy1"/>
    <dgm:cxn modelId="{DADBCAC8-BB12-421D-8C23-9C5E48FAFE7C}" type="presParOf" srcId="{06F68923-0D09-4184-8DC8-867F72F00D08}" destId="{A12AFB5E-FA93-432A-9575-6DD143674845}" srcOrd="0" destOrd="0" presId="urn:microsoft.com/office/officeart/2005/8/layout/hierarchy1"/>
    <dgm:cxn modelId="{401E064C-6E76-4B18-B333-7F5B3112A5C4}" type="presParOf" srcId="{A12AFB5E-FA93-432A-9575-6DD143674845}" destId="{63BCDDF4-83AC-40D5-893A-1ACFE9484F33}" srcOrd="0" destOrd="0" presId="urn:microsoft.com/office/officeart/2005/8/layout/hierarchy1"/>
    <dgm:cxn modelId="{5FD201B3-2659-4290-9A41-C65316D7FB1E}" type="presParOf" srcId="{A12AFB5E-FA93-432A-9575-6DD143674845}" destId="{1F7A2313-8901-44C0-B52F-E7D52E1CD9B3}" srcOrd="1" destOrd="0" presId="urn:microsoft.com/office/officeart/2005/8/layout/hierarchy1"/>
    <dgm:cxn modelId="{ABFD3BEE-2E58-48A5-91E7-4D97173A0378}" type="presParOf" srcId="{06F68923-0D09-4184-8DC8-867F72F00D08}" destId="{56F0C5DC-A810-4D26-AE51-A58756AABD5B}" srcOrd="1" destOrd="0" presId="urn:microsoft.com/office/officeart/2005/8/layout/hierarchy1"/>
    <dgm:cxn modelId="{346FD136-00A0-47DA-8809-ACFACA9DD86C}" type="presParOf" srcId="{8BF34D0F-4CE1-44DD-9F88-3C1A71F0C964}" destId="{502FFF89-6E44-47AD-B9A6-AF027C729020}" srcOrd="1" destOrd="0" presId="urn:microsoft.com/office/officeart/2005/8/layout/hierarchy1"/>
    <dgm:cxn modelId="{2C55E079-5EA9-4335-B18F-E33B15E090C8}" type="presParOf" srcId="{502FFF89-6E44-47AD-B9A6-AF027C729020}" destId="{07F4092C-C24E-49D4-95B9-F9A10F97030E}" srcOrd="0" destOrd="0" presId="urn:microsoft.com/office/officeart/2005/8/layout/hierarchy1"/>
    <dgm:cxn modelId="{04CEBD8A-4E6D-4D01-83D1-C6A53372389E}" type="presParOf" srcId="{07F4092C-C24E-49D4-95B9-F9A10F97030E}" destId="{E3F5F6AD-1E02-420F-B29E-2C187751FDC2}" srcOrd="0" destOrd="0" presId="urn:microsoft.com/office/officeart/2005/8/layout/hierarchy1"/>
    <dgm:cxn modelId="{38E745ED-E67A-4D9C-94E4-A666CF8959C1}" type="presParOf" srcId="{07F4092C-C24E-49D4-95B9-F9A10F97030E}" destId="{ACEA2D27-F731-4CE2-A458-21A639EC9224}" srcOrd="1" destOrd="0" presId="urn:microsoft.com/office/officeart/2005/8/layout/hierarchy1"/>
    <dgm:cxn modelId="{DE6F1C24-B132-4E01-B059-B5E557562D9A}" type="presParOf" srcId="{502FFF89-6E44-47AD-B9A6-AF027C729020}" destId="{AAACAFAF-B962-423A-9687-A143E5605AF1}" srcOrd="1" destOrd="0" presId="urn:microsoft.com/office/officeart/2005/8/layout/hierarchy1"/>
    <dgm:cxn modelId="{EAC24E57-B28B-42B5-AF2E-3C72467CF2E0}" type="presParOf" srcId="{AAACAFAF-B962-423A-9687-A143E5605AF1}" destId="{A30D248C-C2B5-474E-A25F-4E74CDCBD27C}" srcOrd="0" destOrd="0" presId="urn:microsoft.com/office/officeart/2005/8/layout/hierarchy1"/>
    <dgm:cxn modelId="{9024AC21-E063-408D-8047-703C21E1E148}" type="presParOf" srcId="{AAACAFAF-B962-423A-9687-A143E5605AF1}" destId="{2103F2F9-FC8E-4B43-8BEE-3FE5BF7B319F}" srcOrd="1" destOrd="0" presId="urn:microsoft.com/office/officeart/2005/8/layout/hierarchy1"/>
    <dgm:cxn modelId="{F58EB8F5-8C15-47D3-812F-84AF8A2AEF04}" type="presParOf" srcId="{2103F2F9-FC8E-4B43-8BEE-3FE5BF7B319F}" destId="{05E4B7EA-3463-4650-B688-2BCC6CCCE651}" srcOrd="0" destOrd="0" presId="urn:microsoft.com/office/officeart/2005/8/layout/hierarchy1"/>
    <dgm:cxn modelId="{D16ECA46-D361-4C13-BDC6-486EC85BF96A}" type="presParOf" srcId="{05E4B7EA-3463-4650-B688-2BCC6CCCE651}" destId="{94D9F834-675F-46D6-BCD5-3800B49BB3EF}" srcOrd="0" destOrd="0" presId="urn:microsoft.com/office/officeart/2005/8/layout/hierarchy1"/>
    <dgm:cxn modelId="{FE3A835E-A020-4759-8351-468F008B00C0}" type="presParOf" srcId="{05E4B7EA-3463-4650-B688-2BCC6CCCE651}" destId="{7973DA84-C41D-4DF1-803A-83B748C43AAB}" srcOrd="1" destOrd="0" presId="urn:microsoft.com/office/officeart/2005/8/layout/hierarchy1"/>
    <dgm:cxn modelId="{86CEAC1D-AD69-4AB7-BE62-521C3C4CF3E9}" type="presParOf" srcId="{2103F2F9-FC8E-4B43-8BEE-3FE5BF7B319F}" destId="{AE6DA0C7-72D3-4BB9-8F76-4FEDB8C63485}" srcOrd="1" destOrd="0" presId="urn:microsoft.com/office/officeart/2005/8/layout/hierarchy1"/>
    <dgm:cxn modelId="{F7FD170A-0D3B-418D-9046-005B4360438E}" type="presParOf" srcId="{8BF34D0F-4CE1-44DD-9F88-3C1A71F0C964}" destId="{F53CDC89-7DCA-4965-8813-A1C3DCB21726}" srcOrd="2" destOrd="0" presId="urn:microsoft.com/office/officeart/2005/8/layout/hierarchy1"/>
    <dgm:cxn modelId="{A44DAB4D-FD7C-4262-819D-3DFA16FFF609}" type="presParOf" srcId="{F53CDC89-7DCA-4965-8813-A1C3DCB21726}" destId="{0E874CFD-16B5-42FE-9F13-F6424B15C2FD}" srcOrd="0" destOrd="0" presId="urn:microsoft.com/office/officeart/2005/8/layout/hierarchy1"/>
    <dgm:cxn modelId="{A2D450F9-9DE1-41A2-B8AA-929879ADE296}" type="presParOf" srcId="{0E874CFD-16B5-42FE-9F13-F6424B15C2FD}" destId="{BB7457E7-0755-43AF-B92F-A5DDD1AA5C5F}" srcOrd="0" destOrd="0" presId="urn:microsoft.com/office/officeart/2005/8/layout/hierarchy1"/>
    <dgm:cxn modelId="{5A09FB41-0C0E-4F49-AAF7-539C7689A2DC}" type="presParOf" srcId="{0E874CFD-16B5-42FE-9F13-F6424B15C2FD}" destId="{949A4900-58E6-4E3B-A350-48DE2E2D3C2A}" srcOrd="1" destOrd="0" presId="urn:microsoft.com/office/officeart/2005/8/layout/hierarchy1"/>
    <dgm:cxn modelId="{7E594C48-D456-4991-BC8D-50698E98680F}" type="presParOf" srcId="{F53CDC89-7DCA-4965-8813-A1C3DCB21726}" destId="{870F992F-8D26-445E-ACF6-5E881D552A32}" srcOrd="1" destOrd="0" presId="urn:microsoft.com/office/officeart/2005/8/layout/hierarchy1"/>
    <dgm:cxn modelId="{D14BA622-2D46-4122-8357-66A16635EF2C}" type="presParOf" srcId="{870F992F-8D26-445E-ACF6-5E881D552A32}" destId="{AD3C25BF-F4F8-4996-A61A-7719B70DCEA8}" srcOrd="0" destOrd="0" presId="urn:microsoft.com/office/officeart/2005/8/layout/hierarchy1"/>
    <dgm:cxn modelId="{5086F42D-37BC-414F-AA32-1D5C887570B5}" type="presParOf" srcId="{870F992F-8D26-445E-ACF6-5E881D552A32}" destId="{593251CF-9EBC-4B18-934F-235185FF4F88}" srcOrd="1" destOrd="0" presId="urn:microsoft.com/office/officeart/2005/8/layout/hierarchy1"/>
    <dgm:cxn modelId="{2966F89F-0070-4A9A-8558-F2104CD131D0}" type="presParOf" srcId="{593251CF-9EBC-4B18-934F-235185FF4F88}" destId="{08E095F5-C1B8-4EFD-9064-DBC3AEFC97BC}" srcOrd="0" destOrd="0" presId="urn:microsoft.com/office/officeart/2005/8/layout/hierarchy1"/>
    <dgm:cxn modelId="{BE4DCB21-420C-4762-A2A1-7378E1BBB003}" type="presParOf" srcId="{08E095F5-C1B8-4EFD-9064-DBC3AEFC97BC}" destId="{BC74416E-AA55-4911-87A5-E0988568FE0A}" srcOrd="0" destOrd="0" presId="urn:microsoft.com/office/officeart/2005/8/layout/hierarchy1"/>
    <dgm:cxn modelId="{CD1EE65D-7444-46A1-8D8B-CD504848FE7A}" type="presParOf" srcId="{08E095F5-C1B8-4EFD-9064-DBC3AEFC97BC}" destId="{7257A505-E8E0-477C-AB0D-AFA6BE543693}" srcOrd="1" destOrd="0" presId="urn:microsoft.com/office/officeart/2005/8/layout/hierarchy1"/>
    <dgm:cxn modelId="{A9A48F71-8D59-4FBE-88C6-CB983AEB385D}" type="presParOf" srcId="{593251CF-9EBC-4B18-934F-235185FF4F88}" destId="{59B9AEB6-AFE1-49F8-948F-BE2FC41B99E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6CD252-5AFC-4456-861E-7AA32EC84A04}" type="doc">
      <dgm:prSet loTypeId="urn:microsoft.com/office/officeart/2005/8/layout/cycle1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8E03681-3DEB-40E7-8BF6-BDBC1949393F}">
      <dgm:prSet phldrT="[Text]"/>
      <dgm:spPr>
        <a:xfrm>
          <a:off x="4373375" y="372827"/>
          <a:ext cx="1898620" cy="18986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</a:t>
          </a:r>
          <a:r>
            <a:rPr lang="en-US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QH </a:t>
          </a:r>
          <a:r>
            <a:rPr lang="en-US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</a:t>
          </a:r>
          <a:r>
            <a:rPr lang="en-US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xuất</a:t>
          </a:r>
          <a:r>
            <a:rPr lang="en-US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và</a:t>
          </a:r>
          <a:r>
            <a:rPr lang="en-US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trao</a:t>
          </a:r>
          <a:r>
            <a:rPr lang="en-US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đổi</a:t>
          </a:r>
          <a:endParaRPr lang="en-US" b="1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33576EB1-8EEB-4DEC-A622-26E8C76AF1DF}" cxnId="{6E6F2DF7-AE25-49C0-8EF0-D47273BE838E}" type="parTrans">
      <dgm:prSet/>
      <dgm:spPr/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C3336D-58D9-4634-A452-5125384C916B}" cxnId="{6E6F2DF7-AE25-49C0-8EF0-D47273BE838E}" type="sibTrans">
      <dgm:prSet/>
      <dgm:spPr>
        <a:xfrm>
          <a:off x="1886849" y="-101405"/>
          <a:ext cx="4493025" cy="4493025"/>
        </a:xfrm>
        <a:prstGeom prst="circularArrow">
          <a:avLst>
            <a:gd name="adj1" fmla="val 8241"/>
            <a:gd name="adj2" fmla="val 575503"/>
            <a:gd name="adj3" fmla="val 2966666"/>
            <a:gd name="adj4" fmla="val 49839"/>
            <a:gd name="adj5" fmla="val 9615"/>
          </a:avLst>
        </a:prstGeom>
        <a:solidFill>
          <a:srgbClr val="4454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F8B0C9-7F93-4B0C-A7D6-6BEA292BD1BD}">
      <dgm:prSet phldrT="[Text]"/>
      <dgm:spPr>
        <a:xfrm>
          <a:off x="2775187" y="3140971"/>
          <a:ext cx="1898620" cy="18986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Trình độ phát triển của LLSX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59FA2D6-2AF1-41C9-A3CE-CBB74292E413}" cxnId="{5E290B47-67A3-419F-92AA-110908B8E2C1}" type="parTrans">
      <dgm:prSet/>
      <dgm:spPr/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CB0B05-8405-4E9B-A4C3-CE5BD5BE6148}" cxnId="{5E290B47-67A3-419F-92AA-110908B8E2C1}" type="sibTrans">
      <dgm:prSet/>
      <dgm:spPr>
        <a:xfrm>
          <a:off x="1477984" y="-184570"/>
          <a:ext cx="4493025" cy="4493025"/>
        </a:xfrm>
        <a:prstGeom prst="circularArrow">
          <a:avLst>
            <a:gd name="adj1" fmla="val 8241"/>
            <a:gd name="adj2" fmla="val 575503"/>
            <a:gd name="adj3" fmla="val 10174658"/>
            <a:gd name="adj4" fmla="val 7257831"/>
            <a:gd name="adj5" fmla="val 9615"/>
          </a:avLst>
        </a:prstGeom>
        <a:solidFill>
          <a:srgbClr val="4454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298B4E-1148-4BA5-8C92-4ED3BCAC7B84}">
      <dgm:prSet phldrT="[Text]"/>
      <dgm:spPr>
        <a:xfrm>
          <a:off x="1176998" y="372827"/>
          <a:ext cx="1898620" cy="18986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Kiến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trúc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thượng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tầng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C161AD2-C05D-4899-9109-0EA2BCD1A5EA}" cxnId="{992D2CE6-2D51-4426-A334-E1F313FC5C3A}" type="parTrans">
      <dgm:prSet/>
      <dgm:spPr/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9E4C80-0979-4DB7-BC07-5414025FDDD6}" cxnId="{992D2CE6-2D51-4426-A334-E1F313FC5C3A}" type="sibTrans">
      <dgm:prSet/>
      <dgm:spPr>
        <a:xfrm>
          <a:off x="1477984" y="-1659"/>
          <a:ext cx="4493025" cy="4493025"/>
        </a:xfrm>
        <a:prstGeom prst="circularArrow">
          <a:avLst>
            <a:gd name="adj1" fmla="val 8241"/>
            <a:gd name="adj2" fmla="val 575503"/>
            <a:gd name="adj3" fmla="val 16859346"/>
            <a:gd name="adj4" fmla="val 14965151"/>
            <a:gd name="adj5" fmla="val 9615"/>
          </a:avLst>
        </a:prstGeom>
        <a:solidFill>
          <a:srgbClr val="4454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2FBC97-7A9C-41A0-8D96-21E14DE411A1}" type="pres">
      <dgm:prSet presAssocID="{0C6CD252-5AFC-4456-861E-7AA32EC84A04}" presName="cycle" presStyleCnt="0">
        <dgm:presLayoutVars>
          <dgm:dir/>
          <dgm:resizeHandles val="exact"/>
        </dgm:presLayoutVars>
      </dgm:prSet>
      <dgm:spPr/>
    </dgm:pt>
    <dgm:pt modelId="{D56BB5C3-F5B2-4C6F-96B2-CEDE4A503C30}" type="pres">
      <dgm:prSet presAssocID="{78E03681-3DEB-40E7-8BF6-BDBC1949393F}" presName="dummy" presStyleCnt="0"/>
      <dgm:spPr/>
    </dgm:pt>
    <dgm:pt modelId="{9CA96604-F25C-47D1-BB7A-3B976D233AAB}" type="pres">
      <dgm:prSet presAssocID="{78E03681-3DEB-40E7-8BF6-BDBC1949393F}" presName="node" presStyleLbl="revTx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918F2A2C-670A-416B-91D4-165125064CAF}" type="pres">
      <dgm:prSet presAssocID="{12C3336D-58D9-4634-A452-5125384C916B}" presName="sibTrans" presStyleLbl="node1" presStyleIdx="0" presStyleCnt="3" custLinFactNeighborX="9100" custLinFactNeighborY="-2220"/>
      <dgm:spPr>
        <a:prstGeom prst="circularArrow">
          <a:avLst>
            <a:gd name="adj1" fmla="val 8241"/>
            <a:gd name="adj2" fmla="val 575503"/>
            <a:gd name="adj3" fmla="val 2966666"/>
            <a:gd name="adj4" fmla="val 49839"/>
            <a:gd name="adj5" fmla="val 9615"/>
          </a:avLst>
        </a:prstGeom>
      </dgm:spPr>
    </dgm:pt>
    <dgm:pt modelId="{5062FC05-E669-4D2A-96D4-0157726F1047}" type="pres">
      <dgm:prSet presAssocID="{6FF8B0C9-7F93-4B0C-A7D6-6BEA292BD1BD}" presName="dummy" presStyleCnt="0"/>
      <dgm:spPr/>
    </dgm:pt>
    <dgm:pt modelId="{62BDB452-B55E-4FAE-A36C-161CBA8D9E98}" type="pres">
      <dgm:prSet presAssocID="{6FF8B0C9-7F93-4B0C-A7D6-6BEA292BD1BD}" presName="node" presStyleLbl="revTx" presStyleIdx="1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00A2DB5D-CF2C-403F-A32A-2B39D7D989B3}" type="pres">
      <dgm:prSet presAssocID="{C1CB0B05-8405-4E9B-A4C3-CE5BD5BE6148}" presName="sibTrans" presStyleLbl="node1" presStyleIdx="1" presStyleCnt="3" custLinFactNeighborY="-4071"/>
      <dgm:spPr>
        <a:prstGeom prst="circularArrow">
          <a:avLst>
            <a:gd name="adj1" fmla="val 8241"/>
            <a:gd name="adj2" fmla="val 575503"/>
            <a:gd name="adj3" fmla="val 10174658"/>
            <a:gd name="adj4" fmla="val 7257831"/>
            <a:gd name="adj5" fmla="val 9615"/>
          </a:avLst>
        </a:prstGeom>
      </dgm:spPr>
    </dgm:pt>
    <dgm:pt modelId="{62C29211-417A-4D91-AC56-259D9FD37382}" type="pres">
      <dgm:prSet presAssocID="{68298B4E-1148-4BA5-8C92-4ED3BCAC7B84}" presName="dummy" presStyleCnt="0"/>
      <dgm:spPr/>
    </dgm:pt>
    <dgm:pt modelId="{29A55ECA-78F9-4CE1-A818-9FC119DA4827}" type="pres">
      <dgm:prSet presAssocID="{68298B4E-1148-4BA5-8C92-4ED3BCAC7B84}" presName="node" presStyleLbl="revTx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CD490699-449E-4274-8126-83A2EA85FD70}" type="pres">
      <dgm:prSet presAssocID="{319E4C80-0979-4DB7-BC07-5414025FDDD6}" presName="sibTrans" presStyleLbl="node1" presStyleIdx="2" presStyleCnt="3"/>
      <dgm:spPr>
        <a:prstGeom prst="circularArrow">
          <a:avLst>
            <a:gd name="adj1" fmla="val 8241"/>
            <a:gd name="adj2" fmla="val 575503"/>
            <a:gd name="adj3" fmla="val 16859346"/>
            <a:gd name="adj4" fmla="val 14965151"/>
            <a:gd name="adj5" fmla="val 9615"/>
          </a:avLst>
        </a:prstGeom>
      </dgm:spPr>
    </dgm:pt>
  </dgm:ptLst>
  <dgm:cxnLst>
    <dgm:cxn modelId="{715D910A-9A44-448A-A383-08E220E87847}" type="presOf" srcId="{12C3336D-58D9-4634-A452-5125384C916B}" destId="{918F2A2C-670A-416B-91D4-165125064CAF}" srcOrd="0" destOrd="0" presId="urn:microsoft.com/office/officeart/2005/8/layout/cycle1"/>
    <dgm:cxn modelId="{A30E972D-C913-4B3C-BF85-594A20763D96}" type="presOf" srcId="{6FF8B0C9-7F93-4B0C-A7D6-6BEA292BD1BD}" destId="{62BDB452-B55E-4FAE-A36C-161CBA8D9E98}" srcOrd="0" destOrd="0" presId="urn:microsoft.com/office/officeart/2005/8/layout/cycle1"/>
    <dgm:cxn modelId="{40AD8B40-FA85-4D24-9471-7DA7E8DD5358}" type="presOf" srcId="{78E03681-3DEB-40E7-8BF6-BDBC1949393F}" destId="{9CA96604-F25C-47D1-BB7A-3B976D233AAB}" srcOrd="0" destOrd="0" presId="urn:microsoft.com/office/officeart/2005/8/layout/cycle1"/>
    <dgm:cxn modelId="{F499BF65-4E84-49DC-8735-B1AAE28D54B0}" type="presOf" srcId="{0C6CD252-5AFC-4456-861E-7AA32EC84A04}" destId="{AC2FBC97-7A9C-41A0-8D96-21E14DE411A1}" srcOrd="0" destOrd="0" presId="urn:microsoft.com/office/officeart/2005/8/layout/cycle1"/>
    <dgm:cxn modelId="{5E290B47-67A3-419F-92AA-110908B8E2C1}" srcId="{0C6CD252-5AFC-4456-861E-7AA32EC84A04}" destId="{6FF8B0C9-7F93-4B0C-A7D6-6BEA292BD1BD}" srcOrd="1" destOrd="0" parTransId="{859FA2D6-2AF1-41C9-A3CE-CBB74292E413}" sibTransId="{C1CB0B05-8405-4E9B-A4C3-CE5BD5BE6148}"/>
    <dgm:cxn modelId="{4A24D070-DBB4-4B91-8D6E-32FC1886C128}" type="presOf" srcId="{68298B4E-1148-4BA5-8C92-4ED3BCAC7B84}" destId="{29A55ECA-78F9-4CE1-A818-9FC119DA4827}" srcOrd="0" destOrd="0" presId="urn:microsoft.com/office/officeart/2005/8/layout/cycle1"/>
    <dgm:cxn modelId="{E7000BB0-15DD-4E3C-B003-0B3B2D613DCE}" type="presOf" srcId="{C1CB0B05-8405-4E9B-A4C3-CE5BD5BE6148}" destId="{00A2DB5D-CF2C-403F-A32A-2B39D7D989B3}" srcOrd="0" destOrd="0" presId="urn:microsoft.com/office/officeart/2005/8/layout/cycle1"/>
    <dgm:cxn modelId="{056029B4-CD39-4BC3-A095-F528E2C71D96}" type="presOf" srcId="{319E4C80-0979-4DB7-BC07-5414025FDDD6}" destId="{CD490699-449E-4274-8126-83A2EA85FD70}" srcOrd="0" destOrd="0" presId="urn:microsoft.com/office/officeart/2005/8/layout/cycle1"/>
    <dgm:cxn modelId="{992D2CE6-2D51-4426-A334-E1F313FC5C3A}" srcId="{0C6CD252-5AFC-4456-861E-7AA32EC84A04}" destId="{68298B4E-1148-4BA5-8C92-4ED3BCAC7B84}" srcOrd="2" destOrd="0" parTransId="{2C161AD2-C05D-4899-9109-0EA2BCD1A5EA}" sibTransId="{319E4C80-0979-4DB7-BC07-5414025FDDD6}"/>
    <dgm:cxn modelId="{6E6F2DF7-AE25-49C0-8EF0-D47273BE838E}" srcId="{0C6CD252-5AFC-4456-861E-7AA32EC84A04}" destId="{78E03681-3DEB-40E7-8BF6-BDBC1949393F}" srcOrd="0" destOrd="0" parTransId="{33576EB1-8EEB-4DEC-A622-26E8C76AF1DF}" sibTransId="{12C3336D-58D9-4634-A452-5125384C916B}"/>
    <dgm:cxn modelId="{6E7C4D1C-D72F-4443-B6C2-1557336564BF}" type="presParOf" srcId="{AC2FBC97-7A9C-41A0-8D96-21E14DE411A1}" destId="{D56BB5C3-F5B2-4C6F-96B2-CEDE4A503C30}" srcOrd="0" destOrd="0" presId="urn:microsoft.com/office/officeart/2005/8/layout/cycle1"/>
    <dgm:cxn modelId="{FA764CF0-3F34-4E3F-8548-DC54B9483FDA}" type="presParOf" srcId="{AC2FBC97-7A9C-41A0-8D96-21E14DE411A1}" destId="{9CA96604-F25C-47D1-BB7A-3B976D233AAB}" srcOrd="1" destOrd="0" presId="urn:microsoft.com/office/officeart/2005/8/layout/cycle1"/>
    <dgm:cxn modelId="{2161BD67-0EBB-419A-BE44-A8376E2F88BB}" type="presParOf" srcId="{AC2FBC97-7A9C-41A0-8D96-21E14DE411A1}" destId="{918F2A2C-670A-416B-91D4-165125064CAF}" srcOrd="2" destOrd="0" presId="urn:microsoft.com/office/officeart/2005/8/layout/cycle1"/>
    <dgm:cxn modelId="{9933A7CA-C0CF-48EC-8663-372EB0303582}" type="presParOf" srcId="{AC2FBC97-7A9C-41A0-8D96-21E14DE411A1}" destId="{5062FC05-E669-4D2A-96D4-0157726F1047}" srcOrd="3" destOrd="0" presId="urn:microsoft.com/office/officeart/2005/8/layout/cycle1"/>
    <dgm:cxn modelId="{EF6ACE51-E4F2-4196-9FFC-F715BB3B72CD}" type="presParOf" srcId="{AC2FBC97-7A9C-41A0-8D96-21E14DE411A1}" destId="{62BDB452-B55E-4FAE-A36C-161CBA8D9E98}" srcOrd="4" destOrd="0" presId="urn:microsoft.com/office/officeart/2005/8/layout/cycle1"/>
    <dgm:cxn modelId="{27F3E442-69E6-4335-9768-1A12ACA7A24D}" type="presParOf" srcId="{AC2FBC97-7A9C-41A0-8D96-21E14DE411A1}" destId="{00A2DB5D-CF2C-403F-A32A-2B39D7D989B3}" srcOrd="5" destOrd="0" presId="urn:microsoft.com/office/officeart/2005/8/layout/cycle1"/>
    <dgm:cxn modelId="{5675F8B7-A6E8-4473-8165-8AAE42878442}" type="presParOf" srcId="{AC2FBC97-7A9C-41A0-8D96-21E14DE411A1}" destId="{62C29211-417A-4D91-AC56-259D9FD37382}" srcOrd="6" destOrd="0" presId="urn:microsoft.com/office/officeart/2005/8/layout/cycle1"/>
    <dgm:cxn modelId="{9D8E135E-A664-4FD9-8DBA-30DE59B72A52}" type="presParOf" srcId="{AC2FBC97-7A9C-41A0-8D96-21E14DE411A1}" destId="{29A55ECA-78F9-4CE1-A818-9FC119DA4827}" srcOrd="7" destOrd="0" presId="urn:microsoft.com/office/officeart/2005/8/layout/cycle1"/>
    <dgm:cxn modelId="{F848D3B1-9DF6-48DC-A5E2-223A4DB63819}" type="presParOf" srcId="{AC2FBC97-7A9C-41A0-8D96-21E14DE411A1}" destId="{CD490699-449E-4274-8126-83A2EA85FD7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6CD252-5AFC-4456-861E-7AA32EC84A04}" type="doc">
      <dgm:prSet loTypeId="urn:microsoft.com/office/officeart/2005/8/layout/cycle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E03681-3DEB-40E7-8BF6-BDBC1949393F}">
      <dgm:prSet phldrT="[Text]"/>
      <dgm:spPr>
        <a:xfrm>
          <a:off x="3624560" y="331484"/>
          <a:ext cx="1687710" cy="1687710"/>
        </a:xfrm>
      </dgm:spPr>
      <dgm:t>
        <a:bodyPr/>
        <a:lstStyle/>
        <a:p>
          <a:r>
            <a:rPr lang="en-US" b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 QH sản xuất và trao đổi</a:t>
          </a:r>
          <a:endParaRPr lang="en-US" b="1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33576EB1-8EEB-4DEC-A622-26E8C76AF1DF}" cxnId="{6E6F2DF7-AE25-49C0-8EF0-D47273BE838E}" type="parTrans">
      <dgm:prSet/>
      <dgm:spPr/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C3336D-58D9-4634-A452-5125384C916B}" cxnId="{6E6F2DF7-AE25-49C0-8EF0-D47273BE838E}" type="sibTrans">
      <dgm:prSet/>
      <dgm:spPr>
        <a:xfrm>
          <a:off x="1051315" y="-1266"/>
          <a:ext cx="3993369" cy="3993369"/>
        </a:xfrm>
      </dgm:spPr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F8B0C9-7F93-4B0C-A7D6-6BEA292BD1BD}">
      <dgm:prSet phldrT="[Text]"/>
      <dgm:spPr>
        <a:xfrm>
          <a:off x="2204144" y="2791718"/>
          <a:ext cx="1687710" cy="1687710"/>
        </a:xfrm>
      </dgm:spPr>
      <dgm:t>
        <a:bodyPr/>
        <a:lstStyle/>
        <a:p>
          <a:r>
            <a:rPr lang="en-US" b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Trình độ phát triển của LLSX</a:t>
          </a:r>
          <a:endParaRPr lang="en-US" b="1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59FA2D6-2AF1-41C9-A3CE-CBB74292E413}" cxnId="{5E290B47-67A3-419F-92AA-110908B8E2C1}" type="parTrans">
      <dgm:prSet/>
      <dgm:spPr/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CB0B05-8405-4E9B-A4C3-CE5BD5BE6148}" cxnId="{5E290B47-67A3-419F-92AA-110908B8E2C1}" type="sibTrans">
      <dgm:prSet/>
      <dgm:spPr>
        <a:xfrm>
          <a:off x="1051315" y="-1266"/>
          <a:ext cx="3993369" cy="3993369"/>
        </a:xfrm>
      </dgm:spPr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298B4E-1148-4BA5-8C92-4ED3BCAC7B84}">
      <dgm:prSet phldrT="[Text]"/>
      <dgm:spPr>
        <a:xfrm>
          <a:off x="783728" y="331484"/>
          <a:ext cx="1687710" cy="1687710"/>
        </a:xfrm>
      </dgm:spPr>
      <dgm:t>
        <a:bodyPr/>
        <a:lstStyle/>
        <a:p>
          <a:r>
            <a:rPr lang="en-US" b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Kiến trúc thượng tầng</a:t>
          </a:r>
          <a:endParaRPr lang="en-US" b="1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C161AD2-C05D-4899-9109-0EA2BCD1A5EA}" cxnId="{992D2CE6-2D51-4426-A334-E1F313FC5C3A}" type="parTrans">
      <dgm:prSet/>
      <dgm:spPr/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9E4C80-0979-4DB7-BC07-5414025FDDD6}" cxnId="{992D2CE6-2D51-4426-A334-E1F313FC5C3A}" type="sibTrans">
      <dgm:prSet/>
      <dgm:spPr>
        <a:xfrm>
          <a:off x="1051315" y="-1266"/>
          <a:ext cx="3993369" cy="3993369"/>
        </a:xfrm>
      </dgm:spPr>
      <dgm:t>
        <a:bodyPr/>
        <a:lstStyle/>
        <a:p>
          <a:endParaRPr lang="en-US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2FBC97-7A9C-41A0-8D96-21E14DE411A1}" type="pres">
      <dgm:prSet presAssocID="{0C6CD252-5AFC-4456-861E-7AA32EC84A04}" presName="cycle" presStyleCnt="0">
        <dgm:presLayoutVars>
          <dgm:dir/>
          <dgm:resizeHandles val="exact"/>
        </dgm:presLayoutVars>
      </dgm:prSet>
      <dgm:spPr/>
    </dgm:pt>
    <dgm:pt modelId="{D56BB5C3-F5B2-4C6F-96B2-CEDE4A503C30}" type="pres">
      <dgm:prSet presAssocID="{78E03681-3DEB-40E7-8BF6-BDBC1949393F}" presName="dummy" presStyleCnt="0"/>
      <dgm:spPr/>
    </dgm:pt>
    <dgm:pt modelId="{9CA96604-F25C-47D1-BB7A-3B976D233AAB}" type="pres">
      <dgm:prSet presAssocID="{78E03681-3DEB-40E7-8BF6-BDBC1949393F}" presName="node" presStyleLbl="revTx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918F2A2C-670A-416B-91D4-165125064CAF}" type="pres">
      <dgm:prSet presAssocID="{12C3336D-58D9-4634-A452-5125384C916B}" presName="sibTrans" presStyleLbl="node1" presStyleIdx="0" presStyleCnt="3"/>
      <dgm:spPr>
        <a:prstGeom prst="circularArrow">
          <a:avLst>
            <a:gd name="adj1" fmla="val 8241"/>
            <a:gd name="adj2" fmla="val 575503"/>
            <a:gd name="adj3" fmla="val 2966666"/>
            <a:gd name="adj4" fmla="val 49839"/>
            <a:gd name="adj5" fmla="val 9615"/>
          </a:avLst>
        </a:prstGeom>
      </dgm:spPr>
    </dgm:pt>
    <dgm:pt modelId="{5062FC05-E669-4D2A-96D4-0157726F1047}" type="pres">
      <dgm:prSet presAssocID="{6FF8B0C9-7F93-4B0C-A7D6-6BEA292BD1BD}" presName="dummy" presStyleCnt="0"/>
      <dgm:spPr/>
    </dgm:pt>
    <dgm:pt modelId="{62BDB452-B55E-4FAE-A36C-161CBA8D9E98}" type="pres">
      <dgm:prSet presAssocID="{6FF8B0C9-7F93-4B0C-A7D6-6BEA292BD1BD}" presName="node" presStyleLbl="revTx" presStyleIdx="1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00A2DB5D-CF2C-403F-A32A-2B39D7D989B3}" type="pres">
      <dgm:prSet presAssocID="{C1CB0B05-8405-4E9B-A4C3-CE5BD5BE6148}" presName="sibTrans" presStyleLbl="node1" presStyleIdx="1" presStyleCnt="3"/>
      <dgm:spPr>
        <a:prstGeom prst="circularArrow">
          <a:avLst>
            <a:gd name="adj1" fmla="val 8241"/>
            <a:gd name="adj2" fmla="val 575503"/>
            <a:gd name="adj3" fmla="val 10174658"/>
            <a:gd name="adj4" fmla="val 7257831"/>
            <a:gd name="adj5" fmla="val 9615"/>
          </a:avLst>
        </a:prstGeom>
      </dgm:spPr>
    </dgm:pt>
    <dgm:pt modelId="{62C29211-417A-4D91-AC56-259D9FD37382}" type="pres">
      <dgm:prSet presAssocID="{68298B4E-1148-4BA5-8C92-4ED3BCAC7B84}" presName="dummy" presStyleCnt="0"/>
      <dgm:spPr/>
    </dgm:pt>
    <dgm:pt modelId="{29A55ECA-78F9-4CE1-A818-9FC119DA4827}" type="pres">
      <dgm:prSet presAssocID="{68298B4E-1148-4BA5-8C92-4ED3BCAC7B84}" presName="node" presStyleLbl="revTx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CD490699-449E-4274-8126-83A2EA85FD70}" type="pres">
      <dgm:prSet presAssocID="{319E4C80-0979-4DB7-BC07-5414025FDDD6}" presName="sibTrans" presStyleLbl="node1" presStyleIdx="2" presStyleCnt="3"/>
      <dgm:spPr>
        <a:prstGeom prst="circularArrow">
          <a:avLst>
            <a:gd name="adj1" fmla="val 8241"/>
            <a:gd name="adj2" fmla="val 575503"/>
            <a:gd name="adj3" fmla="val 16859346"/>
            <a:gd name="adj4" fmla="val 14965151"/>
            <a:gd name="adj5" fmla="val 9615"/>
          </a:avLst>
        </a:prstGeom>
      </dgm:spPr>
    </dgm:pt>
  </dgm:ptLst>
  <dgm:cxnLst>
    <dgm:cxn modelId="{B6BA0C0E-473B-402C-B5E3-A6984C5FC890}" type="presOf" srcId="{68298B4E-1148-4BA5-8C92-4ED3BCAC7B84}" destId="{29A55ECA-78F9-4CE1-A818-9FC119DA4827}" srcOrd="0" destOrd="0" presId="urn:microsoft.com/office/officeart/2005/8/layout/cycle1"/>
    <dgm:cxn modelId="{5E290B47-67A3-419F-92AA-110908B8E2C1}" srcId="{0C6CD252-5AFC-4456-861E-7AA32EC84A04}" destId="{6FF8B0C9-7F93-4B0C-A7D6-6BEA292BD1BD}" srcOrd="1" destOrd="0" parTransId="{859FA2D6-2AF1-41C9-A3CE-CBB74292E413}" sibTransId="{C1CB0B05-8405-4E9B-A4C3-CE5BD5BE6148}"/>
    <dgm:cxn modelId="{F7096C4A-868F-4FBD-A930-C6C2E98A4950}" type="presOf" srcId="{12C3336D-58D9-4634-A452-5125384C916B}" destId="{918F2A2C-670A-416B-91D4-165125064CAF}" srcOrd="0" destOrd="0" presId="urn:microsoft.com/office/officeart/2005/8/layout/cycle1"/>
    <dgm:cxn modelId="{D8359F75-5D98-481E-A7A0-29146F2520FB}" type="presOf" srcId="{C1CB0B05-8405-4E9B-A4C3-CE5BD5BE6148}" destId="{00A2DB5D-CF2C-403F-A32A-2B39D7D989B3}" srcOrd="0" destOrd="0" presId="urn:microsoft.com/office/officeart/2005/8/layout/cycle1"/>
    <dgm:cxn modelId="{2618CD8B-130A-4530-B644-CDD121B60B04}" type="presOf" srcId="{78E03681-3DEB-40E7-8BF6-BDBC1949393F}" destId="{9CA96604-F25C-47D1-BB7A-3B976D233AAB}" srcOrd="0" destOrd="0" presId="urn:microsoft.com/office/officeart/2005/8/layout/cycle1"/>
    <dgm:cxn modelId="{0BFF0DBC-416C-4E29-9006-77FEC150C104}" type="presOf" srcId="{0C6CD252-5AFC-4456-861E-7AA32EC84A04}" destId="{AC2FBC97-7A9C-41A0-8D96-21E14DE411A1}" srcOrd="0" destOrd="0" presId="urn:microsoft.com/office/officeart/2005/8/layout/cycle1"/>
    <dgm:cxn modelId="{986B55DD-CC44-4E7C-A469-3214531B37C9}" type="presOf" srcId="{6FF8B0C9-7F93-4B0C-A7D6-6BEA292BD1BD}" destId="{62BDB452-B55E-4FAE-A36C-161CBA8D9E98}" srcOrd="0" destOrd="0" presId="urn:microsoft.com/office/officeart/2005/8/layout/cycle1"/>
    <dgm:cxn modelId="{643B7EE4-7F6A-48DE-9267-41EA22BE52AA}" type="presOf" srcId="{319E4C80-0979-4DB7-BC07-5414025FDDD6}" destId="{CD490699-449E-4274-8126-83A2EA85FD70}" srcOrd="0" destOrd="0" presId="urn:microsoft.com/office/officeart/2005/8/layout/cycle1"/>
    <dgm:cxn modelId="{992D2CE6-2D51-4426-A334-E1F313FC5C3A}" srcId="{0C6CD252-5AFC-4456-861E-7AA32EC84A04}" destId="{68298B4E-1148-4BA5-8C92-4ED3BCAC7B84}" srcOrd="2" destOrd="0" parTransId="{2C161AD2-C05D-4899-9109-0EA2BCD1A5EA}" sibTransId="{319E4C80-0979-4DB7-BC07-5414025FDDD6}"/>
    <dgm:cxn modelId="{6E6F2DF7-AE25-49C0-8EF0-D47273BE838E}" srcId="{0C6CD252-5AFC-4456-861E-7AA32EC84A04}" destId="{78E03681-3DEB-40E7-8BF6-BDBC1949393F}" srcOrd="0" destOrd="0" parTransId="{33576EB1-8EEB-4DEC-A622-26E8C76AF1DF}" sibTransId="{12C3336D-58D9-4634-A452-5125384C916B}"/>
    <dgm:cxn modelId="{46F055D5-8B6A-4F7E-8FC3-C492FD68E73D}" type="presParOf" srcId="{AC2FBC97-7A9C-41A0-8D96-21E14DE411A1}" destId="{D56BB5C3-F5B2-4C6F-96B2-CEDE4A503C30}" srcOrd="0" destOrd="0" presId="urn:microsoft.com/office/officeart/2005/8/layout/cycle1"/>
    <dgm:cxn modelId="{ADCD2DB0-E782-4981-A901-70647A5135FA}" type="presParOf" srcId="{AC2FBC97-7A9C-41A0-8D96-21E14DE411A1}" destId="{9CA96604-F25C-47D1-BB7A-3B976D233AAB}" srcOrd="1" destOrd="0" presId="urn:microsoft.com/office/officeart/2005/8/layout/cycle1"/>
    <dgm:cxn modelId="{5B0337AC-2994-410E-82A6-7B9705D75CA1}" type="presParOf" srcId="{AC2FBC97-7A9C-41A0-8D96-21E14DE411A1}" destId="{918F2A2C-670A-416B-91D4-165125064CAF}" srcOrd="2" destOrd="0" presId="urn:microsoft.com/office/officeart/2005/8/layout/cycle1"/>
    <dgm:cxn modelId="{729B2E42-715D-45B1-89CD-1BC65FFE3BB1}" type="presParOf" srcId="{AC2FBC97-7A9C-41A0-8D96-21E14DE411A1}" destId="{5062FC05-E669-4D2A-96D4-0157726F1047}" srcOrd="3" destOrd="0" presId="urn:microsoft.com/office/officeart/2005/8/layout/cycle1"/>
    <dgm:cxn modelId="{40A5B2D2-6C87-476E-B001-02AC52A65ADC}" type="presParOf" srcId="{AC2FBC97-7A9C-41A0-8D96-21E14DE411A1}" destId="{62BDB452-B55E-4FAE-A36C-161CBA8D9E98}" srcOrd="4" destOrd="0" presId="urn:microsoft.com/office/officeart/2005/8/layout/cycle1"/>
    <dgm:cxn modelId="{1E8121F4-CCE2-4A3A-B90D-D30879690544}" type="presParOf" srcId="{AC2FBC97-7A9C-41A0-8D96-21E14DE411A1}" destId="{00A2DB5D-CF2C-403F-A32A-2B39D7D989B3}" srcOrd="5" destOrd="0" presId="urn:microsoft.com/office/officeart/2005/8/layout/cycle1"/>
    <dgm:cxn modelId="{5383CBE0-B3D4-4315-B34B-284B99A5659B}" type="presParOf" srcId="{AC2FBC97-7A9C-41A0-8D96-21E14DE411A1}" destId="{62C29211-417A-4D91-AC56-259D9FD37382}" srcOrd="6" destOrd="0" presId="urn:microsoft.com/office/officeart/2005/8/layout/cycle1"/>
    <dgm:cxn modelId="{84ABC9AF-99A6-432A-A4B0-623B20D0FA2B}" type="presParOf" srcId="{AC2FBC97-7A9C-41A0-8D96-21E14DE411A1}" destId="{29A55ECA-78F9-4CE1-A818-9FC119DA4827}" srcOrd="7" destOrd="0" presId="urn:microsoft.com/office/officeart/2005/8/layout/cycle1"/>
    <dgm:cxn modelId="{638BCEC6-4AFF-4DF5-95BA-17D2AC4F6A3A}" type="presParOf" srcId="{AC2FBC97-7A9C-41A0-8D96-21E14DE411A1}" destId="{CD490699-449E-4274-8126-83A2EA85FD7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280D822-133C-41A2-8736-A36820DB0924}" type="doc">
      <dgm:prSet loTypeId="urn:microsoft.com/office/officeart/2005/8/layout/radial5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3B02327-F69A-49FF-9935-31C935E8BF42}">
      <dgm:prSet phldrT="[Text]" custT="1"/>
      <dgm:spPr>
        <a:xfrm>
          <a:off x="2668743" y="2308703"/>
          <a:ext cx="1647288" cy="1647288"/>
        </a:xfrm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b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 KHÂU CỦA QT TÁI SẢN XUẤT XH</a:t>
          </a:r>
          <a:endParaRPr lang="en-US" sz="1800" b="1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3D241798-79D8-4224-9F26-0731C8893AFD}" cxnId="{49CD8CED-159E-4219-8920-D88A4F04EE62}" type="parTrans">
      <dgm:prSet/>
      <dgm:spPr/>
      <dgm:t>
        <a:bodyPr/>
        <a:lstStyle/>
        <a:p>
          <a:endParaRPr lang="en-US" sz="24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208CFE-C429-44AE-8AEB-37C07DA7B510}" cxnId="{49CD8CED-159E-4219-8920-D88A4F04EE62}" type="sibTrans">
      <dgm:prSet/>
      <dgm:spPr/>
      <dgm:t>
        <a:bodyPr/>
        <a:lstStyle/>
        <a:p>
          <a:endParaRPr lang="en-US" sz="24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7B1C69-C43B-487F-B2A9-5FBA6F672361}">
      <dgm:prSet phldrT="[Text]" custT="1"/>
      <dgm:spPr>
        <a:xfrm>
          <a:off x="2668743" y="3308"/>
          <a:ext cx="1647288" cy="1647288"/>
        </a:xfrm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800" b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 XUẤT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5FC1366-235E-4260-A943-2156F895C8F2}" cxnId="{97852EB4-365A-4D4A-99DB-AF67CA0CF112}" type="parTrans">
      <dgm:prSet custT="1"/>
      <dgm:spPr>
        <a:xfrm rot="16200000">
          <a:off x="3317989" y="1709482"/>
          <a:ext cx="348796" cy="560078"/>
        </a:xfrm>
      </dgm:spPr>
      <dgm:t>
        <a:bodyPr/>
        <a:lstStyle/>
        <a:p>
          <a:endParaRPr lang="en-US" sz="1600" b="1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47FBDE4-2C25-439B-98CC-E9B59CDFE2F2}" cxnId="{97852EB4-365A-4D4A-99DB-AF67CA0CF112}" type="sibTrans">
      <dgm:prSet/>
      <dgm:spPr/>
      <dgm:t>
        <a:bodyPr/>
        <a:lstStyle/>
        <a:p>
          <a:endParaRPr lang="en-US" sz="24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F643F5-BA20-4086-8046-E590DDB4CA6E}">
      <dgm:prSet phldrT="[Text]" custT="1"/>
      <dgm:spPr>
        <a:xfrm>
          <a:off x="4974139" y="2308703"/>
          <a:ext cx="1647288" cy="1647288"/>
        </a:xfrm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LƯU THÔNG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00676E8-4D91-4939-BE5A-30A7251C21FF}" cxnId="{0D91DEE3-95E2-43B7-834E-67196728BC41}" type="parTrans">
      <dgm:prSet custT="1"/>
      <dgm:spPr>
        <a:xfrm>
          <a:off x="4460815" y="2852308"/>
          <a:ext cx="348796" cy="560078"/>
        </a:xfrm>
      </dgm:spPr>
      <dgm:t>
        <a:bodyPr/>
        <a:lstStyle/>
        <a:p>
          <a:endParaRPr lang="en-US" sz="1600" b="1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3544A8F-53D4-4E87-B07C-37B6D6C41F50}" cxnId="{0D91DEE3-95E2-43B7-834E-67196728BC41}" type="sibTrans">
      <dgm:prSet/>
      <dgm:spPr/>
      <dgm:t>
        <a:bodyPr/>
        <a:lstStyle/>
        <a:p>
          <a:endParaRPr lang="en-US" sz="24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42F0DE-DBAE-4A64-AAF9-0A8E9F0101E4}">
      <dgm:prSet phldrT="[Text]" custT="1"/>
      <dgm:spPr>
        <a:xfrm>
          <a:off x="2668743" y="4614099"/>
          <a:ext cx="1647288" cy="1647288"/>
        </a:xfrm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800" b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TRAO ĐỔI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5C5BDC1E-E07B-4C2C-8EC6-32553D99DE76}" cxnId="{E234DBF9-7219-4E3E-B6D8-818F42D3D584}" type="parTrans">
      <dgm:prSet custT="1"/>
      <dgm:spPr>
        <a:xfrm rot="5400000">
          <a:off x="3317989" y="3995135"/>
          <a:ext cx="348796" cy="560078"/>
        </a:xfrm>
      </dgm:spPr>
      <dgm:t>
        <a:bodyPr/>
        <a:lstStyle/>
        <a:p>
          <a:endParaRPr lang="en-US" sz="1600" b="1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3B254BC0-0E3C-450B-8366-0A612FA0CCDF}" cxnId="{E234DBF9-7219-4E3E-B6D8-818F42D3D584}" type="sibTrans">
      <dgm:prSet/>
      <dgm:spPr/>
      <dgm:t>
        <a:bodyPr/>
        <a:lstStyle/>
        <a:p>
          <a:endParaRPr lang="en-US" sz="24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EE21A6-37E9-4EB3-8BC5-C8E0317ED806}">
      <dgm:prSet phldrT="[Text]" custT="1"/>
      <dgm:spPr>
        <a:xfrm>
          <a:off x="363348" y="2308703"/>
          <a:ext cx="1647288" cy="1647288"/>
        </a:xfrm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800" b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TIÊU DÙNG</a:t>
          </a:r>
          <a:endParaRPr lang="en-US" sz="2800" b="1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59B49F0E-75FF-45C1-967B-AD1B3D076CA7}" cxnId="{716D3D44-E57D-4C90-A3FA-FD7CD5A7285B}" type="parTrans">
      <dgm:prSet custT="1"/>
      <dgm:spPr>
        <a:xfrm rot="10800000">
          <a:off x="2175163" y="2852308"/>
          <a:ext cx="348796" cy="560078"/>
        </a:xfrm>
      </dgm:spPr>
      <dgm:t>
        <a:bodyPr/>
        <a:lstStyle/>
        <a:p>
          <a:endParaRPr lang="en-US" sz="1600" b="1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76E5E25-C4ED-4F83-96EF-A0D96B965E2B}" cxnId="{716D3D44-E57D-4C90-A3FA-FD7CD5A7285B}" type="sibTrans">
      <dgm:prSet/>
      <dgm:spPr/>
      <dgm:t>
        <a:bodyPr/>
        <a:lstStyle/>
        <a:p>
          <a:endParaRPr lang="en-US" sz="24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97B829-39AC-47F4-BBD3-95E3D67E19F1}" type="pres">
      <dgm:prSet presAssocID="{A280D822-133C-41A2-8736-A36820DB092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774F77D-8AF6-4C78-8AC1-91958DF786A7}" type="pres">
      <dgm:prSet presAssocID="{13B02327-F69A-49FF-9935-31C935E8BF42}" presName="centerShape" presStyleLbl="node0" presStyleIdx="0" presStyleCnt="1"/>
      <dgm:spPr>
        <a:prstGeom prst="ellipse">
          <a:avLst/>
        </a:prstGeom>
      </dgm:spPr>
    </dgm:pt>
    <dgm:pt modelId="{0A82B034-372C-4815-8A01-3CD45F918CDC}" type="pres">
      <dgm:prSet presAssocID="{65FC1366-235E-4260-A943-2156F895C8F2}" presName="parTrans" presStyleLbl="sibTrans2D1" presStyleIdx="0" presStyleCnt="4"/>
      <dgm:spPr>
        <a:prstGeom prst="rightArrow">
          <a:avLst>
            <a:gd name="adj1" fmla="val 60000"/>
            <a:gd name="adj2" fmla="val 50000"/>
          </a:avLst>
        </a:prstGeom>
      </dgm:spPr>
    </dgm:pt>
    <dgm:pt modelId="{DA6A4EB1-78A7-452B-8E21-5BB4BA4837A2}" type="pres">
      <dgm:prSet presAssocID="{65FC1366-235E-4260-A943-2156F895C8F2}" presName="connectorText" presStyleLbl="sibTrans2D1" presStyleIdx="0" presStyleCnt="4"/>
      <dgm:spPr/>
    </dgm:pt>
    <dgm:pt modelId="{3E22A9C5-A20E-41CE-A135-1BC9270666C0}" type="pres">
      <dgm:prSet presAssocID="{217B1C69-C43B-487F-B2A9-5FBA6F672361}" presName="node" presStyleLbl="node1" presStyleIdx="0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140AC23F-ED4A-4B5D-9C5E-B0CBE1C598A8}" type="pres">
      <dgm:prSet presAssocID="{000676E8-4D91-4939-BE5A-30A7251C21FF}" presName="parTrans" presStyleLbl="sibTrans2D1" presStyleIdx="1" presStyleCnt="4"/>
      <dgm:spPr>
        <a:prstGeom prst="rightArrow">
          <a:avLst>
            <a:gd name="adj1" fmla="val 60000"/>
            <a:gd name="adj2" fmla="val 50000"/>
          </a:avLst>
        </a:prstGeom>
      </dgm:spPr>
    </dgm:pt>
    <dgm:pt modelId="{155908F2-DCAE-4400-80C4-E7E9EE13691F}" type="pres">
      <dgm:prSet presAssocID="{000676E8-4D91-4939-BE5A-30A7251C21FF}" presName="connectorText" presStyleLbl="sibTrans2D1" presStyleIdx="1" presStyleCnt="4"/>
      <dgm:spPr/>
    </dgm:pt>
    <dgm:pt modelId="{6A1A5F87-E990-4A2A-B13E-C78AEE77572A}" type="pres">
      <dgm:prSet presAssocID="{79F643F5-BA20-4086-8046-E590DDB4CA6E}" presName="node" presStyleLbl="node1" presStyleIdx="1" presStyleCnt="4" custRadScaleRad="100002" custRadScaleInc="859">
        <dgm:presLayoutVars>
          <dgm:bulletEnabled val="1"/>
        </dgm:presLayoutVars>
      </dgm:prSet>
      <dgm:spPr>
        <a:prstGeom prst="ellipse">
          <a:avLst/>
        </a:prstGeom>
      </dgm:spPr>
    </dgm:pt>
    <dgm:pt modelId="{B69F2EA8-603D-475F-9136-199157EE8451}" type="pres">
      <dgm:prSet presAssocID="{5C5BDC1E-E07B-4C2C-8EC6-32553D99DE76}" presName="parTrans" presStyleLbl="sibTrans2D1" presStyleIdx="2" presStyleCnt="4"/>
      <dgm:spPr>
        <a:prstGeom prst="rightArrow">
          <a:avLst>
            <a:gd name="adj1" fmla="val 60000"/>
            <a:gd name="adj2" fmla="val 50000"/>
          </a:avLst>
        </a:prstGeom>
      </dgm:spPr>
    </dgm:pt>
    <dgm:pt modelId="{B67CA80B-D0CE-468A-A0ED-629443E37AD8}" type="pres">
      <dgm:prSet presAssocID="{5C5BDC1E-E07B-4C2C-8EC6-32553D99DE76}" presName="connectorText" presStyleLbl="sibTrans2D1" presStyleIdx="2" presStyleCnt="4"/>
      <dgm:spPr/>
    </dgm:pt>
    <dgm:pt modelId="{CB0EFD78-CCC7-4F20-95E1-723DFDB89D74}" type="pres">
      <dgm:prSet presAssocID="{BB42F0DE-DBAE-4A64-AAF9-0A8E9F0101E4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31E39D9F-667D-4628-9016-414F9E47746C}" type="pres">
      <dgm:prSet presAssocID="{59B49F0E-75FF-45C1-967B-AD1B3D076CA7}" presName="parTrans" presStyleLbl="sibTrans2D1" presStyleIdx="3" presStyleCnt="4"/>
      <dgm:spPr>
        <a:prstGeom prst="rightArrow">
          <a:avLst>
            <a:gd name="adj1" fmla="val 60000"/>
            <a:gd name="adj2" fmla="val 50000"/>
          </a:avLst>
        </a:prstGeom>
      </dgm:spPr>
    </dgm:pt>
    <dgm:pt modelId="{93B484B5-734C-4628-A947-CCE542D2DB85}" type="pres">
      <dgm:prSet presAssocID="{59B49F0E-75FF-45C1-967B-AD1B3D076CA7}" presName="connectorText" presStyleLbl="sibTrans2D1" presStyleIdx="3" presStyleCnt="4"/>
      <dgm:spPr/>
    </dgm:pt>
    <dgm:pt modelId="{5690FD32-9298-4F60-876D-4E9BC8B08EFD}" type="pres">
      <dgm:prSet presAssocID="{FAEE21A6-37E9-4EB3-8BC5-C8E0317ED806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7F77D904-C093-4BF8-84E4-6AD61411EEFE}" type="presOf" srcId="{65FC1366-235E-4260-A943-2156F895C8F2}" destId="{0A82B034-372C-4815-8A01-3CD45F918CDC}" srcOrd="0" destOrd="0" presId="urn:microsoft.com/office/officeart/2005/8/layout/radial5"/>
    <dgm:cxn modelId="{1F651D31-2B23-4935-B2A8-4BEB37D8625D}" type="presOf" srcId="{000676E8-4D91-4939-BE5A-30A7251C21FF}" destId="{140AC23F-ED4A-4B5D-9C5E-B0CBE1C598A8}" srcOrd="0" destOrd="0" presId="urn:microsoft.com/office/officeart/2005/8/layout/radial5"/>
    <dgm:cxn modelId="{34134E37-4339-492E-99DE-2EE2828F70CE}" type="presOf" srcId="{65FC1366-235E-4260-A943-2156F895C8F2}" destId="{DA6A4EB1-78A7-452B-8E21-5BB4BA4837A2}" srcOrd="1" destOrd="0" presId="urn:microsoft.com/office/officeart/2005/8/layout/radial5"/>
    <dgm:cxn modelId="{3317DE3A-1E0A-4B31-9552-8FCBA156A0AE}" type="presOf" srcId="{5C5BDC1E-E07B-4C2C-8EC6-32553D99DE76}" destId="{B69F2EA8-603D-475F-9136-199157EE8451}" srcOrd="0" destOrd="0" presId="urn:microsoft.com/office/officeart/2005/8/layout/radial5"/>
    <dgm:cxn modelId="{CD18173C-0A7D-422F-8704-DC1ACB3603F9}" type="presOf" srcId="{000676E8-4D91-4939-BE5A-30A7251C21FF}" destId="{155908F2-DCAE-4400-80C4-E7E9EE13691F}" srcOrd="1" destOrd="0" presId="urn:microsoft.com/office/officeart/2005/8/layout/radial5"/>
    <dgm:cxn modelId="{F42A213C-6D0A-408D-AC71-BB3AAC409DAE}" type="presOf" srcId="{59B49F0E-75FF-45C1-967B-AD1B3D076CA7}" destId="{31E39D9F-667D-4628-9016-414F9E47746C}" srcOrd="0" destOrd="0" presId="urn:microsoft.com/office/officeart/2005/8/layout/radial5"/>
    <dgm:cxn modelId="{716D3D44-E57D-4C90-A3FA-FD7CD5A7285B}" srcId="{13B02327-F69A-49FF-9935-31C935E8BF42}" destId="{FAEE21A6-37E9-4EB3-8BC5-C8E0317ED806}" srcOrd="3" destOrd="0" parTransId="{59B49F0E-75FF-45C1-967B-AD1B3D076CA7}" sibTransId="{876E5E25-C4ED-4F83-96EF-A0D96B965E2B}"/>
    <dgm:cxn modelId="{20B7DD57-FDB3-4BF7-A4B3-FF7EF4D23312}" type="presOf" srcId="{A280D822-133C-41A2-8736-A36820DB0924}" destId="{FF97B829-39AC-47F4-BBD3-95E3D67E19F1}" srcOrd="0" destOrd="0" presId="urn:microsoft.com/office/officeart/2005/8/layout/radial5"/>
    <dgm:cxn modelId="{B8FEA386-40A2-471E-A5EF-C52646C3AD43}" type="presOf" srcId="{FAEE21A6-37E9-4EB3-8BC5-C8E0317ED806}" destId="{5690FD32-9298-4F60-876D-4E9BC8B08EFD}" srcOrd="0" destOrd="0" presId="urn:microsoft.com/office/officeart/2005/8/layout/radial5"/>
    <dgm:cxn modelId="{F548CDA5-1F98-40A5-9CC1-C1B0C1C76D2A}" type="presOf" srcId="{13B02327-F69A-49FF-9935-31C935E8BF42}" destId="{3774F77D-8AF6-4C78-8AC1-91958DF786A7}" srcOrd="0" destOrd="0" presId="urn:microsoft.com/office/officeart/2005/8/layout/radial5"/>
    <dgm:cxn modelId="{F9549BA9-DD07-45FA-BA72-C65A36548C6A}" type="presOf" srcId="{BB42F0DE-DBAE-4A64-AAF9-0A8E9F0101E4}" destId="{CB0EFD78-CCC7-4F20-95E1-723DFDB89D74}" srcOrd="0" destOrd="0" presId="urn:microsoft.com/office/officeart/2005/8/layout/radial5"/>
    <dgm:cxn modelId="{2980C1B3-702A-492B-A702-403C1B033A72}" type="presOf" srcId="{79F643F5-BA20-4086-8046-E590DDB4CA6E}" destId="{6A1A5F87-E990-4A2A-B13E-C78AEE77572A}" srcOrd="0" destOrd="0" presId="urn:microsoft.com/office/officeart/2005/8/layout/radial5"/>
    <dgm:cxn modelId="{97852EB4-365A-4D4A-99DB-AF67CA0CF112}" srcId="{13B02327-F69A-49FF-9935-31C935E8BF42}" destId="{217B1C69-C43B-487F-B2A9-5FBA6F672361}" srcOrd="0" destOrd="0" parTransId="{65FC1366-235E-4260-A943-2156F895C8F2}" sibTransId="{E47FBDE4-2C25-439B-98CC-E9B59CDFE2F2}"/>
    <dgm:cxn modelId="{AB1603D4-9C38-4F77-A90D-7C6322A97C6F}" type="presOf" srcId="{217B1C69-C43B-487F-B2A9-5FBA6F672361}" destId="{3E22A9C5-A20E-41CE-A135-1BC9270666C0}" srcOrd="0" destOrd="0" presId="urn:microsoft.com/office/officeart/2005/8/layout/radial5"/>
    <dgm:cxn modelId="{0D91DEE3-95E2-43B7-834E-67196728BC41}" srcId="{13B02327-F69A-49FF-9935-31C935E8BF42}" destId="{79F643F5-BA20-4086-8046-E590DDB4CA6E}" srcOrd="1" destOrd="0" parTransId="{000676E8-4D91-4939-BE5A-30A7251C21FF}" sibTransId="{23544A8F-53D4-4E87-B07C-37B6D6C41F50}"/>
    <dgm:cxn modelId="{BEC32FE6-A30C-4E85-9570-F61349E6218C}" type="presOf" srcId="{59B49F0E-75FF-45C1-967B-AD1B3D076CA7}" destId="{93B484B5-734C-4628-A947-CCE542D2DB85}" srcOrd="1" destOrd="0" presId="urn:microsoft.com/office/officeart/2005/8/layout/radial5"/>
    <dgm:cxn modelId="{49CD8CED-159E-4219-8920-D88A4F04EE62}" srcId="{A280D822-133C-41A2-8736-A36820DB0924}" destId="{13B02327-F69A-49FF-9935-31C935E8BF42}" srcOrd="0" destOrd="0" parTransId="{3D241798-79D8-4224-9F26-0731C8893AFD}" sibTransId="{59208CFE-C429-44AE-8AEB-37C07DA7B510}"/>
    <dgm:cxn modelId="{E234DBF9-7219-4E3E-B6D8-818F42D3D584}" srcId="{13B02327-F69A-49FF-9935-31C935E8BF42}" destId="{BB42F0DE-DBAE-4A64-AAF9-0A8E9F0101E4}" srcOrd="2" destOrd="0" parTransId="{5C5BDC1E-E07B-4C2C-8EC6-32553D99DE76}" sibTransId="{3B254BC0-0E3C-450B-8366-0A612FA0CCDF}"/>
    <dgm:cxn modelId="{61E6EEFE-FD14-4BCF-953F-7993D2A42885}" type="presOf" srcId="{5C5BDC1E-E07B-4C2C-8EC6-32553D99DE76}" destId="{B67CA80B-D0CE-468A-A0ED-629443E37AD8}" srcOrd="1" destOrd="0" presId="urn:microsoft.com/office/officeart/2005/8/layout/radial5"/>
    <dgm:cxn modelId="{33D47344-0373-4F09-9FA4-E711215E28B1}" type="presParOf" srcId="{FF97B829-39AC-47F4-BBD3-95E3D67E19F1}" destId="{3774F77D-8AF6-4C78-8AC1-91958DF786A7}" srcOrd="0" destOrd="0" presId="urn:microsoft.com/office/officeart/2005/8/layout/radial5"/>
    <dgm:cxn modelId="{C68B5914-DDF6-4830-82C5-96811DE0AE64}" type="presParOf" srcId="{FF97B829-39AC-47F4-BBD3-95E3D67E19F1}" destId="{0A82B034-372C-4815-8A01-3CD45F918CDC}" srcOrd="1" destOrd="0" presId="urn:microsoft.com/office/officeart/2005/8/layout/radial5"/>
    <dgm:cxn modelId="{9D5CDCEA-3EB4-462E-A41E-BD604786BD49}" type="presParOf" srcId="{0A82B034-372C-4815-8A01-3CD45F918CDC}" destId="{DA6A4EB1-78A7-452B-8E21-5BB4BA4837A2}" srcOrd="0" destOrd="0" presId="urn:microsoft.com/office/officeart/2005/8/layout/radial5"/>
    <dgm:cxn modelId="{4EAED3D8-1A4C-4970-A7D6-952DB9C6F45B}" type="presParOf" srcId="{FF97B829-39AC-47F4-BBD3-95E3D67E19F1}" destId="{3E22A9C5-A20E-41CE-A135-1BC9270666C0}" srcOrd="2" destOrd="0" presId="urn:microsoft.com/office/officeart/2005/8/layout/radial5"/>
    <dgm:cxn modelId="{FEE9183D-3CDD-4D7F-B735-52132DB1222E}" type="presParOf" srcId="{FF97B829-39AC-47F4-BBD3-95E3D67E19F1}" destId="{140AC23F-ED4A-4B5D-9C5E-B0CBE1C598A8}" srcOrd="3" destOrd="0" presId="urn:microsoft.com/office/officeart/2005/8/layout/radial5"/>
    <dgm:cxn modelId="{B54826FD-19FB-498F-AC1B-55359866730D}" type="presParOf" srcId="{140AC23F-ED4A-4B5D-9C5E-B0CBE1C598A8}" destId="{155908F2-DCAE-4400-80C4-E7E9EE13691F}" srcOrd="0" destOrd="0" presId="urn:microsoft.com/office/officeart/2005/8/layout/radial5"/>
    <dgm:cxn modelId="{4FBC80F2-BA9D-46B2-AB0D-27900C681123}" type="presParOf" srcId="{FF97B829-39AC-47F4-BBD3-95E3D67E19F1}" destId="{6A1A5F87-E990-4A2A-B13E-C78AEE77572A}" srcOrd="4" destOrd="0" presId="urn:microsoft.com/office/officeart/2005/8/layout/radial5"/>
    <dgm:cxn modelId="{15D81848-C679-4088-8978-EC41EA177AEE}" type="presParOf" srcId="{FF97B829-39AC-47F4-BBD3-95E3D67E19F1}" destId="{B69F2EA8-603D-475F-9136-199157EE8451}" srcOrd="5" destOrd="0" presId="urn:microsoft.com/office/officeart/2005/8/layout/radial5"/>
    <dgm:cxn modelId="{7B90EBE9-01F5-4E1B-B1D0-FFA5167CC42E}" type="presParOf" srcId="{B69F2EA8-603D-475F-9136-199157EE8451}" destId="{B67CA80B-D0CE-468A-A0ED-629443E37AD8}" srcOrd="0" destOrd="0" presId="urn:microsoft.com/office/officeart/2005/8/layout/radial5"/>
    <dgm:cxn modelId="{4F68C4BD-52C8-4F3C-83C8-31F16A1C8296}" type="presParOf" srcId="{FF97B829-39AC-47F4-BBD3-95E3D67E19F1}" destId="{CB0EFD78-CCC7-4F20-95E1-723DFDB89D74}" srcOrd="6" destOrd="0" presId="urn:microsoft.com/office/officeart/2005/8/layout/radial5"/>
    <dgm:cxn modelId="{B762498F-2FA9-4A7A-9ADB-93D5BC03C6A1}" type="presParOf" srcId="{FF97B829-39AC-47F4-BBD3-95E3D67E19F1}" destId="{31E39D9F-667D-4628-9016-414F9E47746C}" srcOrd="7" destOrd="0" presId="urn:microsoft.com/office/officeart/2005/8/layout/radial5"/>
    <dgm:cxn modelId="{EBE2815D-A912-44AC-8AF3-017E7F734CC5}" type="presParOf" srcId="{31E39D9F-667D-4628-9016-414F9E47746C}" destId="{93B484B5-734C-4628-A947-CCE542D2DB85}" srcOrd="0" destOrd="0" presId="urn:microsoft.com/office/officeart/2005/8/layout/radial5"/>
    <dgm:cxn modelId="{C7531209-03A5-45E1-9BB9-38B4EC515D88}" type="presParOf" srcId="{FF97B829-39AC-47F4-BBD3-95E3D67E19F1}" destId="{5690FD32-9298-4F60-876D-4E9BC8B08EFD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1A2109-B403-4A9C-9AA0-0D8D2761242F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13B83971-D993-44C9-B1A9-DD771D6A9FDB}">
      <dgm:prSet phldrT="[Text]" custT="1"/>
      <dgm:spPr/>
      <dgm:t>
        <a:bodyPr/>
        <a:lstStyle/>
        <a:p>
          <a:pPr algn="ctr"/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Quy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luật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endParaRPr lang="en-US" sz="2800" b="1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AA489F5-B0F4-4629-8F4A-AD086B0E0224}" cxnId="{8FF95CA4-E7E2-4EBA-A29B-CDE80C9938D8}" type="parTrans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6B18AA-1D0C-42A3-A37F-9E2DFC968D63}" cxnId="{8FF95CA4-E7E2-4EBA-A29B-CDE80C9938D8}" type="sibTrans">
      <dgm:prSet custT="1"/>
      <dgm:spPr>
        <a:solidFill>
          <a:srgbClr val="002060"/>
        </a:solidFill>
      </dgm:spPr>
      <dgm:t>
        <a:bodyPr/>
        <a:lstStyle/>
        <a:p>
          <a:endParaRPr lang="en-US" sz="1600" b="1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32B2ABE-ED1A-4466-B783-AD3FC30CF66D}">
      <dgm:prSet phldrT="[Text]" custT="1"/>
      <dgm:spPr/>
      <dgm:t>
        <a:bodyPr/>
        <a:lstStyle/>
        <a:p>
          <a:r>
            <a:rPr lang="en-US" sz="2800" b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Động cơ, lợi ích của con người</a:t>
          </a:r>
          <a:endParaRPr lang="en-US" sz="2800" b="1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4953DAB5-AFD4-46C8-872A-CC24F8522101}" cxnId="{62140D12-DC21-49D9-80DB-E9BFC5B4F821}" type="parTrans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CA2A8B-202B-4AEE-9EA9-6655A3BDB92F}" cxnId="{62140D12-DC21-49D9-80DB-E9BFC5B4F821}" type="sibTrans">
      <dgm:prSet custT="1"/>
      <dgm:spPr>
        <a:solidFill>
          <a:srgbClr val="002060"/>
        </a:solidFill>
      </dgm:spPr>
      <dgm:t>
        <a:bodyPr/>
        <a:lstStyle/>
        <a:p>
          <a:endParaRPr lang="en-US" sz="1600" b="1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F84023F-4BF9-4EBC-AEF1-2D581BD2D10E}">
      <dgm:prSet phldrT="[Text]" custT="1"/>
      <dgm:spPr/>
      <dgm:t>
        <a:bodyPr/>
        <a:lstStyle/>
        <a:p>
          <a:r>
            <a:rPr lang="en-US" sz="2800" b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Điều chỉnh hành vi KT  (</a:t>
          </a:r>
          <a:r>
            <a:rPr lang="en-US" sz="2800" b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SX, Trao đổi</a:t>
          </a:r>
          <a:r>
            <a:rPr lang="en-US" sz="2800" b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  <a:endParaRPr lang="en-US" sz="2800" b="1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12F7FD2-952B-48F0-8D29-A45324C562B7}" cxnId="{EAC65E34-311C-403E-862D-337BD810DC8E}" type="parTrans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367B88-DDED-4D49-891F-2ADBA8DC8512}" cxnId="{EAC65E34-311C-403E-862D-337BD810DC8E}" type="sibTrans">
      <dgm:prSet/>
      <dgm:spPr/>
      <dgm:t>
        <a:bodyPr/>
        <a:lstStyle/>
        <a:p>
          <a:endParaRPr lang="en-US" sz="2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0714F-B7CE-4F82-9821-5C786C45157F}" type="pres">
      <dgm:prSet presAssocID="{C91A2109-B403-4A9C-9AA0-0D8D2761242F}" presName="Name0" presStyleCnt="0">
        <dgm:presLayoutVars>
          <dgm:dir/>
          <dgm:resizeHandles val="exact"/>
        </dgm:presLayoutVars>
      </dgm:prSet>
      <dgm:spPr/>
    </dgm:pt>
    <dgm:pt modelId="{E14E4068-5784-431E-9CE5-308BD2DF089B}" type="pres">
      <dgm:prSet presAssocID="{13B83971-D993-44C9-B1A9-DD771D6A9FDB}" presName="node" presStyleLbl="node1" presStyleIdx="0" presStyleCnt="3">
        <dgm:presLayoutVars>
          <dgm:bulletEnabled val="1"/>
        </dgm:presLayoutVars>
      </dgm:prSet>
      <dgm:spPr>
        <a:xfrm>
          <a:off x="4556" y="1275359"/>
          <a:ext cx="1361963" cy="2489840"/>
        </a:xfrm>
        <a:prstGeom prst="roundRect">
          <a:avLst>
            <a:gd name="adj" fmla="val 10000"/>
          </a:avLst>
        </a:prstGeom>
      </dgm:spPr>
    </dgm:pt>
    <dgm:pt modelId="{2C754CC4-2F31-4284-A6A6-C868F062A0D5}" type="pres">
      <dgm:prSet presAssocID="{5D6B18AA-1D0C-42A3-A37F-9E2DFC968D63}" presName="sibTrans" presStyleLbl="sibTrans2D1" presStyleIdx="0" presStyleCnt="2"/>
      <dgm:spPr>
        <a:xfrm>
          <a:off x="1502716" y="2351396"/>
          <a:ext cx="288736" cy="337767"/>
        </a:xfrm>
        <a:prstGeom prst="rightArrow">
          <a:avLst>
            <a:gd name="adj1" fmla="val 60000"/>
            <a:gd name="adj2" fmla="val 50000"/>
          </a:avLst>
        </a:prstGeom>
      </dgm:spPr>
    </dgm:pt>
    <dgm:pt modelId="{DD0952F6-36F0-47AF-A24A-003C5195CC23}" type="pres">
      <dgm:prSet presAssocID="{5D6B18AA-1D0C-42A3-A37F-9E2DFC968D63}" presName="connectorText" presStyleLbl="sibTrans2D1" presStyleIdx="0" presStyleCnt="2"/>
      <dgm:spPr/>
    </dgm:pt>
    <dgm:pt modelId="{739D822D-1BDC-436D-93B2-9111863B449F}" type="pres">
      <dgm:prSet presAssocID="{F32B2ABE-ED1A-4466-B783-AD3FC30CF66D}" presName="node" presStyleLbl="node1" presStyleIdx="1" presStyleCnt="3">
        <dgm:presLayoutVars>
          <dgm:bulletEnabled val="1"/>
        </dgm:presLayoutVars>
      </dgm:prSet>
      <dgm:spPr>
        <a:xfrm>
          <a:off x="1911306" y="1275359"/>
          <a:ext cx="1361963" cy="2489840"/>
        </a:xfrm>
        <a:prstGeom prst="roundRect">
          <a:avLst>
            <a:gd name="adj" fmla="val 10000"/>
          </a:avLst>
        </a:prstGeom>
      </dgm:spPr>
    </dgm:pt>
    <dgm:pt modelId="{4458B302-9075-4B78-ADC6-BAD22BE29E46}" type="pres">
      <dgm:prSet presAssocID="{1BCA2A8B-202B-4AEE-9EA9-6655A3BDB92F}" presName="sibTrans" presStyleLbl="sibTrans2D1" presStyleIdx="1" presStyleCnt="2"/>
      <dgm:spPr>
        <a:xfrm>
          <a:off x="3409466" y="2351396"/>
          <a:ext cx="288736" cy="337767"/>
        </a:xfrm>
        <a:prstGeom prst="rightArrow">
          <a:avLst>
            <a:gd name="adj1" fmla="val 60000"/>
            <a:gd name="adj2" fmla="val 50000"/>
          </a:avLst>
        </a:prstGeom>
      </dgm:spPr>
    </dgm:pt>
    <dgm:pt modelId="{41163521-0CE0-4AC9-B410-382FC93F7B66}" type="pres">
      <dgm:prSet presAssocID="{1BCA2A8B-202B-4AEE-9EA9-6655A3BDB92F}" presName="connectorText" presStyleLbl="sibTrans2D1" presStyleIdx="1" presStyleCnt="2"/>
      <dgm:spPr/>
    </dgm:pt>
    <dgm:pt modelId="{F039234C-4AF6-444A-9C12-F0AC75D16A74}" type="pres">
      <dgm:prSet presAssocID="{0F84023F-4BF9-4EBC-AEF1-2D581BD2D10E}" presName="node" presStyleLbl="node1" presStyleIdx="2" presStyleCnt="3">
        <dgm:presLayoutVars>
          <dgm:bulletEnabled val="1"/>
        </dgm:presLayoutVars>
      </dgm:prSet>
      <dgm:spPr>
        <a:xfrm>
          <a:off x="3818055" y="1275359"/>
          <a:ext cx="1361963" cy="2489840"/>
        </a:xfrm>
        <a:prstGeom prst="roundRect">
          <a:avLst>
            <a:gd name="adj" fmla="val 10000"/>
          </a:avLst>
        </a:prstGeom>
      </dgm:spPr>
    </dgm:pt>
  </dgm:ptLst>
  <dgm:cxnLst>
    <dgm:cxn modelId="{A4EB5D0B-678A-45A4-B202-079BA1FEB352}" type="presOf" srcId="{0F84023F-4BF9-4EBC-AEF1-2D581BD2D10E}" destId="{F039234C-4AF6-444A-9C12-F0AC75D16A74}" srcOrd="0" destOrd="0" presId="urn:microsoft.com/office/officeart/2005/8/layout/process1"/>
    <dgm:cxn modelId="{571B0E0D-59DB-457A-93C3-A7D30240D85F}" type="presOf" srcId="{C91A2109-B403-4A9C-9AA0-0D8D2761242F}" destId="{D670714F-B7CE-4F82-9821-5C786C45157F}" srcOrd="0" destOrd="0" presId="urn:microsoft.com/office/officeart/2005/8/layout/process1"/>
    <dgm:cxn modelId="{62140D12-DC21-49D9-80DB-E9BFC5B4F821}" srcId="{C91A2109-B403-4A9C-9AA0-0D8D2761242F}" destId="{F32B2ABE-ED1A-4466-B783-AD3FC30CF66D}" srcOrd="1" destOrd="0" parTransId="{4953DAB5-AFD4-46C8-872A-CC24F8522101}" sibTransId="{1BCA2A8B-202B-4AEE-9EA9-6655A3BDB92F}"/>
    <dgm:cxn modelId="{EAC65E34-311C-403E-862D-337BD810DC8E}" srcId="{C91A2109-B403-4A9C-9AA0-0D8D2761242F}" destId="{0F84023F-4BF9-4EBC-AEF1-2D581BD2D10E}" srcOrd="2" destOrd="0" parTransId="{012F7FD2-952B-48F0-8D29-A45324C562B7}" sibTransId="{79367B88-DDED-4D49-891F-2ADBA8DC8512}"/>
    <dgm:cxn modelId="{5A142F37-BE2C-4338-8552-78F0D72BCD28}" type="presOf" srcId="{5D6B18AA-1D0C-42A3-A37F-9E2DFC968D63}" destId="{DD0952F6-36F0-47AF-A24A-003C5195CC23}" srcOrd="1" destOrd="0" presId="urn:microsoft.com/office/officeart/2005/8/layout/process1"/>
    <dgm:cxn modelId="{87E40E5E-56CF-4BA2-8643-48ABA3070E21}" type="presOf" srcId="{5D6B18AA-1D0C-42A3-A37F-9E2DFC968D63}" destId="{2C754CC4-2F31-4284-A6A6-C868F062A0D5}" srcOrd="0" destOrd="0" presId="urn:microsoft.com/office/officeart/2005/8/layout/process1"/>
    <dgm:cxn modelId="{1ED46056-10A7-43FE-9D73-C488BEF4399F}" type="presOf" srcId="{F32B2ABE-ED1A-4466-B783-AD3FC30CF66D}" destId="{739D822D-1BDC-436D-93B2-9111863B449F}" srcOrd="0" destOrd="0" presId="urn:microsoft.com/office/officeart/2005/8/layout/process1"/>
    <dgm:cxn modelId="{8FF95CA4-E7E2-4EBA-A29B-CDE80C9938D8}" srcId="{C91A2109-B403-4A9C-9AA0-0D8D2761242F}" destId="{13B83971-D993-44C9-B1A9-DD771D6A9FDB}" srcOrd="0" destOrd="0" parTransId="{AAA489F5-B0F4-4629-8F4A-AD086B0E0224}" sibTransId="{5D6B18AA-1D0C-42A3-A37F-9E2DFC968D63}"/>
    <dgm:cxn modelId="{7F820FBA-8EFD-4FB6-B340-9E18EAB519A7}" type="presOf" srcId="{1BCA2A8B-202B-4AEE-9EA9-6655A3BDB92F}" destId="{41163521-0CE0-4AC9-B410-382FC93F7B66}" srcOrd="1" destOrd="0" presId="urn:microsoft.com/office/officeart/2005/8/layout/process1"/>
    <dgm:cxn modelId="{FE488ECE-B9B6-41FA-8FD0-E15128E956CB}" type="presOf" srcId="{1BCA2A8B-202B-4AEE-9EA9-6655A3BDB92F}" destId="{4458B302-9075-4B78-ADC6-BAD22BE29E46}" srcOrd="0" destOrd="0" presId="urn:microsoft.com/office/officeart/2005/8/layout/process1"/>
    <dgm:cxn modelId="{E0BA87D5-BB41-4145-8309-2D20F9BE5536}" type="presOf" srcId="{13B83971-D993-44C9-B1A9-DD771D6A9FDB}" destId="{E14E4068-5784-431E-9CE5-308BD2DF089B}" srcOrd="0" destOrd="0" presId="urn:microsoft.com/office/officeart/2005/8/layout/process1"/>
    <dgm:cxn modelId="{A4A2F30B-EEC1-4D51-889E-EF414972D955}" type="presParOf" srcId="{D670714F-B7CE-4F82-9821-5C786C45157F}" destId="{E14E4068-5784-431E-9CE5-308BD2DF089B}" srcOrd="0" destOrd="0" presId="urn:microsoft.com/office/officeart/2005/8/layout/process1"/>
    <dgm:cxn modelId="{20842430-B6DF-42DB-A1A1-CA7F98699705}" type="presParOf" srcId="{D670714F-B7CE-4F82-9821-5C786C45157F}" destId="{2C754CC4-2F31-4284-A6A6-C868F062A0D5}" srcOrd="1" destOrd="0" presId="urn:microsoft.com/office/officeart/2005/8/layout/process1"/>
    <dgm:cxn modelId="{ADEE4054-8E50-4BD5-B15D-797E959A3317}" type="presParOf" srcId="{2C754CC4-2F31-4284-A6A6-C868F062A0D5}" destId="{DD0952F6-36F0-47AF-A24A-003C5195CC23}" srcOrd="0" destOrd="0" presId="urn:microsoft.com/office/officeart/2005/8/layout/process1"/>
    <dgm:cxn modelId="{5E630C96-752D-4808-A877-F3413CB19295}" type="presParOf" srcId="{D670714F-B7CE-4F82-9821-5C786C45157F}" destId="{739D822D-1BDC-436D-93B2-9111863B449F}" srcOrd="2" destOrd="0" presId="urn:microsoft.com/office/officeart/2005/8/layout/process1"/>
    <dgm:cxn modelId="{A98BCE5C-D0B3-4A03-B54A-D376F3910AC8}" type="presParOf" srcId="{D670714F-B7CE-4F82-9821-5C786C45157F}" destId="{4458B302-9075-4B78-ADC6-BAD22BE29E46}" srcOrd="3" destOrd="0" presId="urn:microsoft.com/office/officeart/2005/8/layout/process1"/>
    <dgm:cxn modelId="{5434AB3E-F171-49E7-91D0-A928BA2027AF}" type="presParOf" srcId="{4458B302-9075-4B78-ADC6-BAD22BE29E46}" destId="{41163521-0CE0-4AC9-B410-382FC93F7B66}" srcOrd="0" destOrd="0" presId="urn:microsoft.com/office/officeart/2005/8/layout/process1"/>
    <dgm:cxn modelId="{25FA7966-AE51-49C4-BFAB-8C8356168D31}" type="presParOf" srcId="{D670714F-B7CE-4F82-9821-5C786C45157F}" destId="{F039234C-4AF6-444A-9C12-F0AC75D16A7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229475" cy="3089672"/>
        <a:chOff x="0" y="0"/>
        <a:chExt cx="7229475" cy="3089672"/>
      </a:xfrm>
    </dsp:grpSpPr>
    <dsp:sp modelId="{236E0C9E-50DA-47EA-8073-8741721C2D67}">
      <dsp:nvSpPr>
        <dsp:cNvPr id="3" name="Straight Connector 2"/>
        <dsp:cNvSpPr/>
      </dsp:nvSpPr>
      <dsp:spPr bwMode="white">
        <a:xfrm>
          <a:off x="0" y="0"/>
          <a:ext cx="7229475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7229475" cy="0"/>
      </dsp:txXfrm>
    </dsp:sp>
    <dsp:sp modelId="{4DFB12B5-2D27-43DD-B2EE-2292289689BF}">
      <dsp:nvSpPr>
        <dsp:cNvPr id="4" name="Rectangles 3"/>
        <dsp:cNvSpPr/>
      </dsp:nvSpPr>
      <dsp:spPr bwMode="white">
        <a:xfrm>
          <a:off x="0" y="0"/>
          <a:ext cx="7229475" cy="6179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9060" tIns="99060" rIns="99060" bIns="9906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</a:rPr>
            <a:t>Số ĐVHT: 2</a:t>
          </a:r>
          <a:endParaRPr lang="en-US">
            <a:solidFill>
              <a:schemeClr val="tx1"/>
            </a:solidFill>
          </a:endParaRPr>
        </a:p>
      </dsp:txBody>
      <dsp:txXfrm>
        <a:off x="0" y="0"/>
        <a:ext cx="7229475" cy="617934"/>
      </dsp:txXfrm>
    </dsp:sp>
    <dsp:sp modelId="{E078C85D-EDFA-4619-A3A8-EBD689EA6A24}">
      <dsp:nvSpPr>
        <dsp:cNvPr id="5" name="Straight Connector 4"/>
        <dsp:cNvSpPr/>
      </dsp:nvSpPr>
      <dsp:spPr bwMode="white">
        <a:xfrm>
          <a:off x="0" y="617934"/>
          <a:ext cx="7229475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617934"/>
        <a:ext cx="7229475" cy="0"/>
      </dsp:txXfrm>
    </dsp:sp>
    <dsp:sp modelId="{A6335922-E4DA-414C-82E3-77BC276C5940}">
      <dsp:nvSpPr>
        <dsp:cNvPr id="6" name="Rectangles 5"/>
        <dsp:cNvSpPr/>
      </dsp:nvSpPr>
      <dsp:spPr bwMode="white">
        <a:xfrm>
          <a:off x="0" y="617934"/>
          <a:ext cx="7229475" cy="6179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9060" tIns="99060" rIns="99060" bIns="9906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</a:rPr>
            <a:t>Thời giam học: 30 tiết</a:t>
          </a:r>
          <a:endParaRPr lang="en-US">
            <a:solidFill>
              <a:schemeClr val="tx1"/>
            </a:solidFill>
          </a:endParaRPr>
        </a:p>
      </dsp:txBody>
      <dsp:txXfrm>
        <a:off x="0" y="617934"/>
        <a:ext cx="7229475" cy="617934"/>
      </dsp:txXfrm>
    </dsp:sp>
    <dsp:sp modelId="{1D937722-937A-4F35-8BF9-B8DF1A2A4ED4}">
      <dsp:nvSpPr>
        <dsp:cNvPr id="7" name="Straight Connector 6"/>
        <dsp:cNvSpPr/>
      </dsp:nvSpPr>
      <dsp:spPr bwMode="white">
        <a:xfrm>
          <a:off x="0" y="1235869"/>
          <a:ext cx="7229475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235869"/>
        <a:ext cx="7229475" cy="0"/>
      </dsp:txXfrm>
    </dsp:sp>
    <dsp:sp modelId="{0BF79CBE-5255-40B2-BCE1-8AE6FF962988}">
      <dsp:nvSpPr>
        <dsp:cNvPr id="8" name="Rectangles 7"/>
        <dsp:cNvSpPr/>
      </dsp:nvSpPr>
      <dsp:spPr bwMode="white">
        <a:xfrm>
          <a:off x="0" y="1235869"/>
          <a:ext cx="7229475" cy="6179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9060" tIns="99060" rIns="99060" bIns="9906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</a:rPr>
            <a:t>Tài liệu học tập</a:t>
          </a:r>
          <a:endParaRPr lang="en-US">
            <a:solidFill>
              <a:schemeClr val="tx1"/>
            </a:solidFill>
          </a:endParaRPr>
        </a:p>
      </dsp:txBody>
      <dsp:txXfrm>
        <a:off x="0" y="1235869"/>
        <a:ext cx="7229475" cy="617934"/>
      </dsp:txXfrm>
    </dsp:sp>
    <dsp:sp modelId="{CEC041CD-7B0E-4D76-827F-6CE93B581F1D}">
      <dsp:nvSpPr>
        <dsp:cNvPr id="9" name="Straight Connector 8"/>
        <dsp:cNvSpPr/>
      </dsp:nvSpPr>
      <dsp:spPr bwMode="white">
        <a:xfrm>
          <a:off x="0" y="1853803"/>
          <a:ext cx="7229475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1853803"/>
        <a:ext cx="7229475" cy="0"/>
      </dsp:txXfrm>
    </dsp:sp>
    <dsp:sp modelId="{C0969CBA-24BF-496F-B4B3-FE218DFEDCE3}">
      <dsp:nvSpPr>
        <dsp:cNvPr id="10" name="Rectangles 9"/>
        <dsp:cNvSpPr/>
      </dsp:nvSpPr>
      <dsp:spPr bwMode="white">
        <a:xfrm>
          <a:off x="0" y="1853803"/>
          <a:ext cx="7229475" cy="6179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9060" tIns="99060" rIns="99060" bIns="9906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1" dirty="0">
              <a:solidFill>
                <a:schemeClr val="tx1"/>
              </a:solidFill>
            </a:rPr>
            <a:t>*</a:t>
          </a:r>
          <a:r>
            <a:rPr lang="en-US" b="1" i="1" dirty="0" err="1">
              <a:solidFill>
                <a:schemeClr val="tx1"/>
              </a:solidFill>
            </a:rPr>
            <a:t>Giáo</a:t>
          </a:r>
          <a:r>
            <a:rPr lang="en-US" b="1" i="1" dirty="0">
              <a:solidFill>
                <a:schemeClr val="tx1"/>
              </a:solidFill>
            </a:rPr>
            <a:t> </a:t>
          </a:r>
          <a:r>
            <a:rPr lang="en-US" b="1" i="1" dirty="0" err="1">
              <a:solidFill>
                <a:schemeClr val="tx1"/>
              </a:solidFill>
            </a:rPr>
            <a:t>trình</a:t>
          </a:r>
          <a:r>
            <a:rPr lang="en-US" b="1" i="1" dirty="0">
              <a:solidFill>
                <a:schemeClr val="tx1"/>
              </a:solidFill>
            </a:rPr>
            <a:t>: </a:t>
          </a:r>
          <a:r>
            <a:rPr lang="vi-VN" b="1" i="1" dirty="0">
              <a:solidFill>
                <a:schemeClr val="tx1"/>
              </a:solidFill>
            </a:rPr>
            <a:t>Kinh tế chính trị Mác - Lênin</a:t>
          </a:r>
          <a:r>
            <a:rPr lang="en-US" b="1" dirty="0">
              <a:solidFill>
                <a:srgbClr val="FF0000"/>
              </a:solidFill>
            </a:rPr>
            <a:t> </a:t>
          </a:r>
          <a:endParaRPr lang="en-US" dirty="0">
            <a:solidFill>
              <a:srgbClr val="FF0000"/>
            </a:solidFill>
          </a:endParaRPr>
        </a:p>
      </dsp:txBody>
      <dsp:txXfrm>
        <a:off x="0" y="1853803"/>
        <a:ext cx="7229475" cy="617934"/>
      </dsp:txXfrm>
    </dsp:sp>
    <dsp:sp modelId="{7B6B8520-1C73-41B6-8C37-6159CF43DE58}">
      <dsp:nvSpPr>
        <dsp:cNvPr id="11" name="Straight Connector 10"/>
        <dsp:cNvSpPr/>
      </dsp:nvSpPr>
      <dsp:spPr bwMode="white">
        <a:xfrm>
          <a:off x="0" y="2471738"/>
          <a:ext cx="7229475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471738"/>
        <a:ext cx="7229475" cy="0"/>
      </dsp:txXfrm>
    </dsp:sp>
    <dsp:sp modelId="{D026A582-FA91-45AB-9C90-14028A60780C}">
      <dsp:nvSpPr>
        <dsp:cNvPr id="12" name="Rectangles 11"/>
        <dsp:cNvSpPr/>
      </dsp:nvSpPr>
      <dsp:spPr bwMode="white">
        <a:xfrm>
          <a:off x="0" y="2471738"/>
          <a:ext cx="7229475" cy="6179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9060" tIns="99060" rIns="99060" bIns="9906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chemeClr val="tx1"/>
              </a:solidFill>
            </a:rPr>
            <a:t>(</a:t>
          </a:r>
          <a:r>
            <a:rPr lang="en-US" b="1" dirty="0" err="1">
              <a:solidFill>
                <a:schemeClr val="tx1"/>
              </a:solidFill>
            </a:rPr>
            <a:t>và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sách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tham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khảo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khác</a:t>
          </a:r>
          <a:r>
            <a:rPr lang="en-US" b="1" dirty="0">
              <a:solidFill>
                <a:schemeClr val="tx1"/>
              </a:solidFill>
            </a:rPr>
            <a:t>) </a:t>
          </a:r>
          <a:endParaRPr lang="en-US" dirty="0">
            <a:solidFill>
              <a:schemeClr val="tx1"/>
            </a:solidFill>
          </a:endParaRPr>
        </a:p>
      </dsp:txBody>
      <dsp:txXfrm>
        <a:off x="0" y="2471738"/>
        <a:ext cx="7229475" cy="617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954013" cy="3171824"/>
        <a:chOff x="0" y="0"/>
        <a:chExt cx="6954013" cy="3171824"/>
      </a:xfrm>
    </dsp:grpSpPr>
    <dsp:sp modelId="{79CCA33C-854B-40CD-9698-BFC8C1BB38AC}">
      <dsp:nvSpPr>
        <dsp:cNvPr id="4" name="Round Same Side Corner Rectangle 3"/>
        <dsp:cNvSpPr/>
      </dsp:nvSpPr>
      <dsp:spPr bwMode="white">
        <a:xfrm rot="5400000">
          <a:off x="4319461" y="-1713700"/>
          <a:ext cx="818535" cy="4450568"/>
        </a:xfrm>
        <a:prstGeom prst="round2SameRect">
          <a:avLst/>
        </a:prstGeom>
      </dsp:spPr>
      <dsp:style>
        <a:lnRef idx="1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91439" tIns="45719" rIns="91439" bIns="45719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dirty="0" err="1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Hình</a:t>
          </a:r>
          <a:r>
            <a: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2400" dirty="0" err="1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nhóm</a:t>
          </a:r>
          <a:r>
            <a: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>
            <a:solidFill>
              <a:schemeClr val="dk1"/>
            </a:solidFill>
          </a:endParaRPr>
        </a:p>
      </dsp:txBody>
      <dsp:txXfrm rot="5400000">
        <a:off x="4319461" y="-1713700"/>
        <a:ext cx="818535" cy="4450568"/>
      </dsp:txXfrm>
    </dsp:sp>
    <dsp:sp modelId="{3881FB8D-1107-472A-B414-CB008B8B7CA9}">
      <dsp:nvSpPr>
        <dsp:cNvPr id="3" name="Rounded Rectangle 2"/>
        <dsp:cNvSpPr/>
      </dsp:nvSpPr>
      <dsp:spPr bwMode="white">
        <a:xfrm>
          <a:off x="0" y="0"/>
          <a:ext cx="2503445" cy="1023169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99060" tIns="49530" rIns="99060" bIns="4953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THƯỜNG KỲ (20% TBM)</a:t>
          </a:r>
        </a:p>
      </dsp:txBody>
      <dsp:txXfrm>
        <a:off x="0" y="0"/>
        <a:ext cx="2503445" cy="1023169"/>
      </dsp:txXfrm>
    </dsp:sp>
    <dsp:sp modelId="{FB2D67ED-3C33-4F07-AEBE-3EA064C0EBE8}">
      <dsp:nvSpPr>
        <dsp:cNvPr id="6" name="Round Same Side Corner Rectangle 5"/>
        <dsp:cNvSpPr/>
      </dsp:nvSpPr>
      <dsp:spPr bwMode="white">
        <a:xfrm rot="5400000">
          <a:off x="4319461" y="-639372"/>
          <a:ext cx="818535" cy="4450568"/>
        </a:xfrm>
        <a:prstGeom prst="round2SameRect">
          <a:avLst/>
        </a:prstGeom>
      </dsp:spPr>
      <dsp:style>
        <a:lnRef idx="1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91439" tIns="45719" rIns="91439" bIns="45719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Hình thức: Trắc nghiệm khách quan</a:t>
          </a:r>
          <a:endParaRPr>
            <a:solidFill>
              <a:schemeClr val="dk1"/>
            </a:solidFill>
          </a:endParaRPr>
        </a:p>
      </dsp:txBody>
      <dsp:txXfrm rot="5400000">
        <a:off x="4319461" y="-639372"/>
        <a:ext cx="818535" cy="4450568"/>
      </dsp:txXfrm>
    </dsp:sp>
    <dsp:sp modelId="{1B1B5FDE-02F7-49D8-BD04-55116A253E89}">
      <dsp:nvSpPr>
        <dsp:cNvPr id="5" name="Rounded Rectangle 4"/>
        <dsp:cNvSpPr/>
      </dsp:nvSpPr>
      <dsp:spPr bwMode="white">
        <a:xfrm>
          <a:off x="0" y="1074327"/>
          <a:ext cx="2503445" cy="1023169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99060" tIns="49530" rIns="99060" bIns="4953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THI GIỮA KỲ (30% TBM)</a:t>
          </a:r>
        </a:p>
      </dsp:txBody>
      <dsp:txXfrm>
        <a:off x="0" y="1074327"/>
        <a:ext cx="2503445" cy="1023169"/>
      </dsp:txXfrm>
    </dsp:sp>
    <dsp:sp modelId="{212E6364-9D99-4D72-A9A5-D42AA996F733}">
      <dsp:nvSpPr>
        <dsp:cNvPr id="8" name="Round Same Side Corner Rectangle 7"/>
        <dsp:cNvSpPr/>
      </dsp:nvSpPr>
      <dsp:spPr bwMode="white">
        <a:xfrm rot="5400000">
          <a:off x="4319461" y="434955"/>
          <a:ext cx="818535" cy="4450568"/>
        </a:xfrm>
        <a:prstGeom prst="round2SameRect">
          <a:avLst/>
        </a:prstGeom>
      </dsp:spPr>
      <dsp:style>
        <a:lnRef idx="1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lIns="91439" tIns="45719" rIns="91439" bIns="45719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Hình thức: Tự luận</a:t>
          </a:r>
          <a:endParaRPr>
            <a:solidFill>
              <a:schemeClr val="dk1"/>
            </a:solidFill>
          </a:endParaRPr>
        </a:p>
      </dsp:txBody>
      <dsp:txXfrm rot="5400000">
        <a:off x="4319461" y="434955"/>
        <a:ext cx="818535" cy="4450568"/>
      </dsp:txXfrm>
    </dsp:sp>
    <dsp:sp modelId="{779B19EC-4DFD-4267-B41F-D2E202683770}">
      <dsp:nvSpPr>
        <dsp:cNvPr id="7" name="Rounded Rectangle 6"/>
        <dsp:cNvSpPr/>
      </dsp:nvSpPr>
      <dsp:spPr bwMode="white">
        <a:xfrm>
          <a:off x="0" y="2148655"/>
          <a:ext cx="2503445" cy="1023169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99060" tIns="49530" rIns="99060" bIns="4953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THI CUỐI KỲ (50% TBM)</a:t>
          </a:r>
        </a:p>
      </dsp:txBody>
      <dsp:txXfrm>
        <a:off x="0" y="2148655"/>
        <a:ext cx="2503445" cy="10231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2453102" cy="5589588"/>
        <a:chOff x="0" y="0"/>
        <a:chExt cx="12453102" cy="5589588"/>
      </a:xfrm>
    </dsp:grpSpPr>
    <dsp:sp modelId="{347BFC91-1736-4F27-B261-EC74F6A8C976}">
      <dsp:nvSpPr>
        <dsp:cNvPr id="4" name="Block Arc 3"/>
        <dsp:cNvSpPr/>
      </dsp:nvSpPr>
      <dsp:spPr bwMode="white">
        <a:xfrm>
          <a:off x="-6253677" y="-979409"/>
          <a:ext cx="7548406" cy="7548406"/>
        </a:xfrm>
        <a:prstGeom prst="blockArc">
          <a:avLst>
            <a:gd name="adj1" fmla="val 18900000"/>
            <a:gd name="adj2" fmla="val 2700000"/>
            <a:gd name="adj3" fmla="val 323"/>
          </a:avLst>
        </a:prstGeom>
        <a:noFill/>
        <a:ln w="12700" cap="flat" cmpd="sng" algn="ctr">
          <a:solidFill>
            <a:srgbClr val="326652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6253677" y="-979409"/>
        <a:ext cx="7548406" cy="7548406"/>
      </dsp:txXfrm>
    </dsp:sp>
    <dsp:sp modelId="{68B1C590-FA4C-4521-BA21-CDBA602483C1}">
      <dsp:nvSpPr>
        <dsp:cNvPr id="7" name="Rectangles 6"/>
        <dsp:cNvSpPr/>
      </dsp:nvSpPr>
      <dsp:spPr bwMode="white">
        <a:xfrm>
          <a:off x="852971" y="558959"/>
          <a:ext cx="11600131" cy="1117918"/>
        </a:xfrm>
        <a:prstGeom prst="rect">
          <a:avLst/>
        </a:prstGeom>
        <a:solidFill>
          <a:srgbClr val="FFFFFF"/>
        </a:solidFill>
        <a:ln w="12700" cap="flat" cmpd="sng" algn="ctr">
          <a:solidFill>
            <a:srgbClr val="BAAA1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lIns="887347" tIns="81280" rIns="81280" bIns="8128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KHÁI QUÁT SỰ HÌNH THÀNH VÀ PHÁT TRIỂN CỦA KINH TẾ CHÍNH TRỊ MÁC - LÊNIN</a:t>
          </a:r>
        </a:p>
      </dsp:txBody>
      <dsp:txXfrm>
        <a:off x="852971" y="558959"/>
        <a:ext cx="11600131" cy="1117918"/>
      </dsp:txXfrm>
    </dsp:sp>
    <dsp:sp modelId="{7BCC4E72-2343-4576-9F52-53C9BDC6C950}">
      <dsp:nvSpPr>
        <dsp:cNvPr id="8" name="Oval 7"/>
        <dsp:cNvSpPr/>
      </dsp:nvSpPr>
      <dsp:spPr bwMode="white">
        <a:xfrm>
          <a:off x="154273" y="419219"/>
          <a:ext cx="1397397" cy="139739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3266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54273" y="419219"/>
        <a:ext cx="1397397" cy="1397397"/>
      </dsp:txXfrm>
    </dsp:sp>
    <dsp:sp modelId="{BEA5D8E4-C348-4056-86BD-D367D7260C0D}">
      <dsp:nvSpPr>
        <dsp:cNvPr id="9" name="Rectangles 8"/>
        <dsp:cNvSpPr/>
      </dsp:nvSpPr>
      <dsp:spPr bwMode="white">
        <a:xfrm>
          <a:off x="1259334" y="2235835"/>
          <a:ext cx="11193768" cy="1117918"/>
        </a:xfrm>
        <a:prstGeom prst="rect">
          <a:avLst/>
        </a:prstGeom>
        <a:solidFill>
          <a:srgbClr val="FFFFFF"/>
        </a:solidFill>
        <a:ln w="12700" cap="flat" cmpd="sng" algn="ctr">
          <a:solidFill>
            <a:srgbClr val="BAAA1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lIns="887347" tIns="81280" rIns="81280" bIns="8128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ĐỐI TƯỢNG VÀ PHƯƠNG PHÁP NGHIÊN CỨU CỦA KINH TẾ CHÍNH TRỊ MÁC - LÊNIN</a:t>
          </a:r>
        </a:p>
      </dsp:txBody>
      <dsp:txXfrm>
        <a:off x="1259334" y="2235835"/>
        <a:ext cx="11193768" cy="1117918"/>
      </dsp:txXfrm>
    </dsp:sp>
    <dsp:sp modelId="{65E977BA-81D1-4B94-A176-DF1D02B96AAB}">
      <dsp:nvSpPr>
        <dsp:cNvPr id="10" name="Oval 9"/>
        <dsp:cNvSpPr/>
      </dsp:nvSpPr>
      <dsp:spPr bwMode="white">
        <a:xfrm>
          <a:off x="560636" y="2096096"/>
          <a:ext cx="1397397" cy="139739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3266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560636" y="2096096"/>
        <a:ext cx="1397397" cy="1397397"/>
      </dsp:txXfrm>
    </dsp:sp>
    <dsp:sp modelId="{232DCDAE-9652-47F3-87D5-FE959617E109}">
      <dsp:nvSpPr>
        <dsp:cNvPr id="11" name="Rectangles 10"/>
        <dsp:cNvSpPr/>
      </dsp:nvSpPr>
      <dsp:spPr bwMode="white">
        <a:xfrm>
          <a:off x="852971" y="3912712"/>
          <a:ext cx="11600131" cy="1117918"/>
        </a:xfrm>
        <a:prstGeom prst="rect">
          <a:avLst/>
        </a:prstGeom>
        <a:solidFill>
          <a:srgbClr val="FFFFFF"/>
        </a:solidFill>
        <a:ln w="12700" cap="flat" cmpd="sng" algn="ctr">
          <a:solidFill>
            <a:srgbClr val="BAAA1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lIns="887347" tIns="81280" rIns="81280" bIns="8128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CHỨC NĂNG CỦA KINH TẾ CHÍNH TRỊ MÁC - LÊNIN </a:t>
          </a:r>
        </a:p>
      </dsp:txBody>
      <dsp:txXfrm>
        <a:off x="852971" y="3912712"/>
        <a:ext cx="11600131" cy="1117918"/>
      </dsp:txXfrm>
    </dsp:sp>
    <dsp:sp modelId="{FA23EBF7-5B36-4C57-AC18-445771A5E882}">
      <dsp:nvSpPr>
        <dsp:cNvPr id="12" name="Oval 11"/>
        <dsp:cNvSpPr/>
      </dsp:nvSpPr>
      <dsp:spPr bwMode="white">
        <a:xfrm>
          <a:off x="154273" y="3772972"/>
          <a:ext cx="1397397" cy="139739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326652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54273" y="3772972"/>
        <a:ext cx="1397397" cy="1397397"/>
      </dsp:txXfrm>
    </dsp:sp>
    <dsp:sp modelId="{47E3CCCD-3D0D-4205-8996-8FB4F0B625A3}">
      <dsp:nvSpPr>
        <dsp:cNvPr id="3" name="Rectangles 2" hidden="1"/>
        <dsp:cNvSpPr/>
      </dsp:nvSpPr>
      <dsp:spPr bwMode="white">
        <a:xfrm>
          <a:off x="158563" y="120757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58563" y="120757"/>
        <a:ext cx="36000" cy="36000"/>
      </dsp:txXfrm>
    </dsp:sp>
    <dsp:sp modelId="{C214DE82-8876-4BD9-BDC7-B734B36DF906}">
      <dsp:nvSpPr>
        <dsp:cNvPr id="5" name="Rectangles 4" hidden="1"/>
        <dsp:cNvSpPr/>
      </dsp:nvSpPr>
      <dsp:spPr bwMode="white">
        <a:xfrm>
          <a:off x="1258730" y="2776794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258730" y="2776794"/>
        <a:ext cx="36000" cy="36000"/>
      </dsp:txXfrm>
    </dsp:sp>
    <dsp:sp modelId="{DCD02F95-7C6E-4484-8782-C37D932915F2}">
      <dsp:nvSpPr>
        <dsp:cNvPr id="6" name="Rectangles 5" hidden="1"/>
        <dsp:cNvSpPr/>
      </dsp:nvSpPr>
      <dsp:spPr bwMode="white">
        <a:xfrm>
          <a:off x="158563" y="5432831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58563" y="5432831"/>
        <a:ext cx="36000" cy="36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D5C45-B953-4E9B-A86A-236F69A7FA9D}">
      <dsp:nvSpPr>
        <dsp:cNvPr id="0" name=""/>
        <dsp:cNvSpPr/>
      </dsp:nvSpPr>
      <dsp:spPr>
        <a:xfrm>
          <a:off x="4363" y="0"/>
          <a:ext cx="2618210" cy="3005458"/>
        </a:xfrm>
        <a:prstGeom prst="up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1B4C0-74E4-4A4C-B56A-F19C5DAC5B4C}">
      <dsp:nvSpPr>
        <dsp:cNvPr id="0" name=""/>
        <dsp:cNvSpPr/>
      </dsp:nvSpPr>
      <dsp:spPr>
        <a:xfrm>
          <a:off x="3092328" y="410680"/>
          <a:ext cx="4558364" cy="199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Kế thừa những giá trị KH, phát triển lý luận KTCT về PTSX TBCN. </a:t>
          </a:r>
          <a:endParaRPr lang="en-US" sz="2800" b="1" kern="1200" dirty="0">
            <a:latin typeface="Arial"/>
            <a:ea typeface="+mn-ea"/>
            <a:cs typeface="+mn-cs"/>
          </a:endParaRPr>
        </a:p>
      </dsp:txBody>
      <dsp:txXfrm>
        <a:off x="3092328" y="410680"/>
        <a:ext cx="4558364" cy="1996015"/>
      </dsp:txXfrm>
    </dsp:sp>
    <dsp:sp modelId="{140A2B1E-06BB-4A6E-942E-B1CE6714612C}">
      <dsp:nvSpPr>
        <dsp:cNvPr id="0" name=""/>
        <dsp:cNvSpPr/>
      </dsp:nvSpPr>
      <dsp:spPr>
        <a:xfrm>
          <a:off x="789826" y="3255913"/>
          <a:ext cx="2618210" cy="3005458"/>
        </a:xfrm>
        <a:prstGeom prst="downArrow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B5BEE-920A-429F-A4C3-7FB3B985A282}">
      <dsp:nvSpPr>
        <dsp:cNvPr id="0" name=""/>
        <dsp:cNvSpPr/>
      </dsp:nvSpPr>
      <dsp:spPr>
        <a:xfrm>
          <a:off x="3486583" y="3255913"/>
          <a:ext cx="4443023" cy="300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</a:t>
          </a:r>
          <a:r>
            <a:rPr lang="vi-VN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ế thừa những luận điểm mang tính khái quát tâm lý, hành vi</a:t>
          </a:r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</a:t>
          </a:r>
          <a:r>
            <a:rPr lang="vi-VN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k</a:t>
          </a:r>
          <a:r>
            <a:rPr lang="en-US" sz="2800" b="1" kern="12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hông</a:t>
          </a:r>
          <a:r>
            <a:rPr lang="vi-VN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đi sâu phân tích các QHXH trong QT S</a:t>
          </a:r>
          <a:r>
            <a:rPr lang="en-US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X</a:t>
          </a:r>
          <a:r>
            <a:rPr lang="vi-VN" sz="28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.</a:t>
          </a:r>
          <a:endParaRPr lang="en-US" sz="2800" b="1" kern="1200" dirty="0">
            <a:latin typeface="Arial"/>
            <a:ea typeface="+mn-ea"/>
            <a:cs typeface="+mn-cs"/>
          </a:endParaRPr>
        </a:p>
      </dsp:txBody>
      <dsp:txXfrm>
        <a:off x="3486583" y="3255913"/>
        <a:ext cx="4443023" cy="30054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C25BF-F4F8-4996-A61A-7719B70DCEA8}">
      <dsp:nvSpPr>
        <dsp:cNvPr id="0" name=""/>
        <dsp:cNvSpPr/>
      </dsp:nvSpPr>
      <dsp:spPr>
        <a:xfrm>
          <a:off x="7446484" y="1620672"/>
          <a:ext cx="91440" cy="740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0031"/>
              </a:lnTo>
            </a:path>
          </a:pathLst>
        </a:custGeom>
        <a:noFill/>
        <a:ln w="10795" cap="flat" cmpd="sng" algn="ctr">
          <a:solidFill>
            <a:srgbClr val="FAB900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D248C-C2B5-474E-A25F-4E74CDCBD27C}">
      <dsp:nvSpPr>
        <dsp:cNvPr id="0" name=""/>
        <dsp:cNvSpPr/>
      </dsp:nvSpPr>
      <dsp:spPr>
        <a:xfrm>
          <a:off x="4336512" y="1620672"/>
          <a:ext cx="91440" cy="740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0031"/>
              </a:lnTo>
            </a:path>
          </a:pathLst>
        </a:custGeom>
        <a:noFill/>
        <a:ln w="10795" cap="flat" cmpd="sng" algn="ctr">
          <a:solidFill>
            <a:srgbClr val="FAB900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17B4E-FB96-469D-AD4D-5C92BB97B904}">
      <dsp:nvSpPr>
        <dsp:cNvPr id="0" name=""/>
        <dsp:cNvSpPr/>
      </dsp:nvSpPr>
      <dsp:spPr>
        <a:xfrm>
          <a:off x="1226541" y="1620672"/>
          <a:ext cx="91440" cy="740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0031"/>
              </a:lnTo>
            </a:path>
          </a:pathLst>
        </a:custGeom>
        <a:noFill/>
        <a:ln w="10795" cap="flat" cmpd="sng" algn="ctr">
          <a:solidFill>
            <a:srgbClr val="FAB900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D88E1-2D30-4640-A91B-E65DBD815FAB}">
      <dsp:nvSpPr>
        <dsp:cNvPr id="0" name=""/>
        <dsp:cNvSpPr/>
      </dsp:nvSpPr>
      <dsp:spPr>
        <a:xfrm>
          <a:off x="0" y="4901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3A562F-F2DD-47C6-A8B3-CC0D35035F29}">
      <dsp:nvSpPr>
        <dsp:cNvPr id="0" name=""/>
        <dsp:cNvSpPr/>
      </dsp:nvSpPr>
      <dsp:spPr>
        <a:xfrm>
          <a:off x="282724" y="273489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CN TRỌNG THƯƠNG</a:t>
          </a:r>
        </a:p>
      </dsp:txBody>
      <dsp:txXfrm>
        <a:off x="330048" y="320813"/>
        <a:ext cx="2449874" cy="1521123"/>
      </dsp:txXfrm>
    </dsp:sp>
    <dsp:sp modelId="{63BCDDF4-83AC-40D5-893A-1ACFE9484F33}">
      <dsp:nvSpPr>
        <dsp:cNvPr id="0" name=""/>
        <dsp:cNvSpPr/>
      </dsp:nvSpPr>
      <dsp:spPr>
        <a:xfrm>
          <a:off x="0" y="2360704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7A2313-8901-44C0-B52F-E7D52E1CD9B3}">
      <dsp:nvSpPr>
        <dsp:cNvPr id="0" name=""/>
        <dsp:cNvSpPr/>
      </dsp:nvSpPr>
      <dsp:spPr>
        <a:xfrm>
          <a:off x="282724" y="2629293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Lưu</a:t>
          </a:r>
          <a:r>
            <a:rPr lang="en-US" sz="2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500" b="1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thông</a:t>
          </a:r>
          <a:r>
            <a:rPr lang="en-US" sz="2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(</a:t>
          </a:r>
          <a:r>
            <a:rPr lang="en-US" sz="2500" b="1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chủ</a:t>
          </a:r>
          <a:r>
            <a:rPr lang="en-US" sz="2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500" b="1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yếu</a:t>
          </a:r>
          <a:r>
            <a:rPr lang="en-US" sz="2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500" b="1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là</a:t>
          </a:r>
          <a:r>
            <a:rPr lang="en-US" sz="2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500" b="1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ngoại</a:t>
          </a:r>
          <a:r>
            <a:rPr lang="en-US" sz="2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500" b="1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thương</a:t>
          </a:r>
          <a:r>
            <a:rPr lang="vi-VN" sz="2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  <a:endParaRPr lang="en-US" sz="25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30048" y="2676617"/>
        <a:ext cx="2449874" cy="1521123"/>
      </dsp:txXfrm>
    </dsp:sp>
    <dsp:sp modelId="{E3F5F6AD-1E02-420F-B29E-2C187751FDC2}">
      <dsp:nvSpPr>
        <dsp:cNvPr id="0" name=""/>
        <dsp:cNvSpPr/>
      </dsp:nvSpPr>
      <dsp:spPr>
        <a:xfrm>
          <a:off x="3109971" y="4901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EA2D27-F731-4CE2-A458-21A639EC9224}">
      <dsp:nvSpPr>
        <dsp:cNvPr id="0" name=""/>
        <dsp:cNvSpPr/>
      </dsp:nvSpPr>
      <dsp:spPr>
        <a:xfrm>
          <a:off x="3392696" y="273489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CN TRỌNG NÔNG</a:t>
          </a:r>
        </a:p>
      </dsp:txBody>
      <dsp:txXfrm>
        <a:off x="3440020" y="320813"/>
        <a:ext cx="2449874" cy="1521123"/>
      </dsp:txXfrm>
    </dsp:sp>
    <dsp:sp modelId="{94D9F834-675F-46D6-BCD5-3800B49BB3EF}">
      <dsp:nvSpPr>
        <dsp:cNvPr id="0" name=""/>
        <dsp:cNvSpPr/>
      </dsp:nvSpPr>
      <dsp:spPr>
        <a:xfrm>
          <a:off x="3109971" y="2360704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73DA84-C41D-4DF1-803A-83B748C43AAB}">
      <dsp:nvSpPr>
        <dsp:cNvPr id="0" name=""/>
        <dsp:cNvSpPr/>
      </dsp:nvSpPr>
      <dsp:spPr>
        <a:xfrm>
          <a:off x="3392696" y="2629293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 xuất Nông nghiệp</a:t>
          </a:r>
        </a:p>
      </dsp:txBody>
      <dsp:txXfrm>
        <a:off x="3440020" y="2676617"/>
        <a:ext cx="2449874" cy="1521123"/>
      </dsp:txXfrm>
    </dsp:sp>
    <dsp:sp modelId="{BB7457E7-0755-43AF-B92F-A5DDD1AA5C5F}">
      <dsp:nvSpPr>
        <dsp:cNvPr id="0" name=""/>
        <dsp:cNvSpPr/>
      </dsp:nvSpPr>
      <dsp:spPr>
        <a:xfrm>
          <a:off x="6219943" y="4901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9A4900-58E6-4E3B-A350-48DE2E2D3C2A}">
      <dsp:nvSpPr>
        <dsp:cNvPr id="0" name=""/>
        <dsp:cNvSpPr/>
      </dsp:nvSpPr>
      <dsp:spPr>
        <a:xfrm>
          <a:off x="6502667" y="273489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KTCT TƯ SẢN CỔ ĐIỂN ANH</a:t>
          </a:r>
        </a:p>
      </dsp:txBody>
      <dsp:txXfrm>
        <a:off x="6549991" y="320813"/>
        <a:ext cx="2449874" cy="1521123"/>
      </dsp:txXfrm>
    </dsp:sp>
    <dsp:sp modelId="{BC74416E-AA55-4911-87A5-E0988568FE0A}">
      <dsp:nvSpPr>
        <dsp:cNvPr id="0" name=""/>
        <dsp:cNvSpPr/>
      </dsp:nvSpPr>
      <dsp:spPr>
        <a:xfrm>
          <a:off x="6219943" y="2360704"/>
          <a:ext cx="2544522" cy="1615771"/>
        </a:xfrm>
        <a:prstGeom prst="roundRect">
          <a:avLst>
            <a:gd name="adj" fmla="val 10000"/>
          </a:avLst>
        </a:prstGeom>
        <a:solidFill>
          <a:srgbClr val="FAB900">
            <a:hueOff val="0"/>
            <a:satOff val="0"/>
            <a:lumOff val="0"/>
            <a:alphaOff val="0"/>
          </a:srgbClr>
        </a:solidFill>
        <a:ln w="1714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57A505-E8E0-477C-AB0D-AFA6BE543693}">
      <dsp:nvSpPr>
        <dsp:cNvPr id="0" name=""/>
        <dsp:cNvSpPr/>
      </dsp:nvSpPr>
      <dsp:spPr>
        <a:xfrm>
          <a:off x="6502667" y="2629293"/>
          <a:ext cx="2544522" cy="1615771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AB9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Nguồn gốc của của cải và sự giàu có của các dân tộc</a:t>
          </a:r>
        </a:p>
      </dsp:txBody>
      <dsp:txXfrm>
        <a:off x="6549991" y="2676617"/>
        <a:ext cx="2449874" cy="15211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96604-F25C-47D1-BB7A-3B976D233AAB}">
      <dsp:nvSpPr>
        <dsp:cNvPr id="0" name=""/>
        <dsp:cNvSpPr/>
      </dsp:nvSpPr>
      <dsp:spPr>
        <a:xfrm>
          <a:off x="4007241" y="372780"/>
          <a:ext cx="1906022" cy="1906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</a:t>
          </a:r>
          <a:r>
            <a:rPr lang="en-US" sz="34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QH </a:t>
          </a:r>
          <a:r>
            <a:rPr lang="en-US" sz="34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</a:t>
          </a:r>
          <a:r>
            <a:rPr lang="en-US" sz="34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xuất</a:t>
          </a:r>
          <a:r>
            <a:rPr lang="en-US" sz="34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và</a:t>
          </a:r>
          <a:r>
            <a:rPr lang="en-US" sz="34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trao</a:t>
          </a:r>
          <a:r>
            <a:rPr lang="en-US" sz="34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đổi</a:t>
          </a:r>
          <a:endParaRPr lang="en-US" sz="3400" b="1" kern="1200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007241" y="372780"/>
        <a:ext cx="1906022" cy="1906022"/>
      </dsp:txXfrm>
    </dsp:sp>
    <dsp:sp modelId="{918F2A2C-670A-416B-91D4-165125064CAF}">
      <dsp:nvSpPr>
        <dsp:cNvPr id="0" name=""/>
        <dsp:cNvSpPr/>
      </dsp:nvSpPr>
      <dsp:spPr>
        <a:xfrm>
          <a:off x="1517809" y="-101106"/>
          <a:ext cx="4502481" cy="4502481"/>
        </a:xfrm>
        <a:prstGeom prst="circularArrow">
          <a:avLst>
            <a:gd name="adj1" fmla="val 8241"/>
            <a:gd name="adj2" fmla="val 575503"/>
            <a:gd name="adj3" fmla="val 2966666"/>
            <a:gd name="adj4" fmla="val 49839"/>
            <a:gd name="adj5" fmla="val 9615"/>
          </a:avLst>
        </a:prstGeom>
        <a:solidFill>
          <a:srgbClr val="4454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DB452-B55E-4FAE-A36C-161CBA8D9E98}">
      <dsp:nvSpPr>
        <dsp:cNvPr id="0" name=""/>
        <dsp:cNvSpPr/>
      </dsp:nvSpPr>
      <dsp:spPr>
        <a:xfrm>
          <a:off x="2406313" y="3145671"/>
          <a:ext cx="1906022" cy="1906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Trình độ phát triển của LLSX</a:t>
          </a:r>
          <a:endParaRPr lang="en-US" sz="3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406313" y="3145671"/>
        <a:ext cx="1906022" cy="1906022"/>
      </dsp:txXfrm>
    </dsp:sp>
    <dsp:sp modelId="{00A2DB5D-CF2C-403F-A32A-2B39D7D989B3}">
      <dsp:nvSpPr>
        <dsp:cNvPr id="0" name=""/>
        <dsp:cNvSpPr/>
      </dsp:nvSpPr>
      <dsp:spPr>
        <a:xfrm>
          <a:off x="1108083" y="-184447"/>
          <a:ext cx="4502481" cy="4502481"/>
        </a:xfrm>
        <a:prstGeom prst="circularArrow">
          <a:avLst>
            <a:gd name="adj1" fmla="val 8241"/>
            <a:gd name="adj2" fmla="val 575503"/>
            <a:gd name="adj3" fmla="val 10174658"/>
            <a:gd name="adj4" fmla="val 7257831"/>
            <a:gd name="adj5" fmla="val 9615"/>
          </a:avLst>
        </a:prstGeom>
        <a:solidFill>
          <a:srgbClr val="4454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55ECA-78F9-4CE1-A818-9FC119DA4827}">
      <dsp:nvSpPr>
        <dsp:cNvPr id="0" name=""/>
        <dsp:cNvSpPr/>
      </dsp:nvSpPr>
      <dsp:spPr>
        <a:xfrm>
          <a:off x="805384" y="372780"/>
          <a:ext cx="1906022" cy="1906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Kiến</a:t>
          </a:r>
          <a:r>
            <a:rPr lang="en-US" sz="3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trúc</a:t>
          </a:r>
          <a:r>
            <a:rPr lang="en-US" sz="3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thượng</a:t>
          </a:r>
          <a:r>
            <a:rPr lang="en-US" sz="3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4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tầng</a:t>
          </a:r>
          <a:endParaRPr lang="en-US" sz="3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805384" y="372780"/>
        <a:ext cx="1906022" cy="1906022"/>
      </dsp:txXfrm>
    </dsp:sp>
    <dsp:sp modelId="{CD490699-449E-4274-8126-83A2EA85FD70}">
      <dsp:nvSpPr>
        <dsp:cNvPr id="0" name=""/>
        <dsp:cNvSpPr/>
      </dsp:nvSpPr>
      <dsp:spPr>
        <a:xfrm>
          <a:off x="1108083" y="-1151"/>
          <a:ext cx="4502481" cy="4502481"/>
        </a:xfrm>
        <a:prstGeom prst="circularArrow">
          <a:avLst>
            <a:gd name="adj1" fmla="val 8241"/>
            <a:gd name="adj2" fmla="val 575503"/>
            <a:gd name="adj3" fmla="val 16859346"/>
            <a:gd name="adj4" fmla="val 14965151"/>
            <a:gd name="adj5" fmla="val 9615"/>
          </a:avLst>
        </a:prstGeom>
        <a:solidFill>
          <a:srgbClr val="44546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96604-F25C-47D1-BB7A-3B976D233AAB}">
      <dsp:nvSpPr>
        <dsp:cNvPr id="0" name=""/>
        <dsp:cNvSpPr/>
      </dsp:nvSpPr>
      <dsp:spPr>
        <a:xfrm>
          <a:off x="3638283" y="407260"/>
          <a:ext cx="2072132" cy="207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 QH sản xuất và trao đổi</a:t>
          </a:r>
          <a:endParaRPr lang="en-US" sz="3700" b="1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638283" y="407260"/>
        <a:ext cx="2072132" cy="2072132"/>
      </dsp:txXfrm>
    </dsp:sp>
    <dsp:sp modelId="{918F2A2C-670A-416B-91D4-165125064CAF}">
      <dsp:nvSpPr>
        <dsp:cNvPr id="0" name=""/>
        <dsp:cNvSpPr/>
      </dsp:nvSpPr>
      <dsp:spPr>
        <a:xfrm>
          <a:off x="479678" y="-1078"/>
          <a:ext cx="4902144" cy="4902144"/>
        </a:xfrm>
        <a:prstGeom prst="circularArrow">
          <a:avLst>
            <a:gd name="adj1" fmla="val 8241"/>
            <a:gd name="adj2" fmla="val 575503"/>
            <a:gd name="adj3" fmla="val 2966666"/>
            <a:gd name="adj4" fmla="val 49839"/>
            <a:gd name="adj5" fmla="val 9615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DB452-B55E-4FAE-A36C-161CBA8D9E98}">
      <dsp:nvSpPr>
        <dsp:cNvPr id="0" name=""/>
        <dsp:cNvSpPr/>
      </dsp:nvSpPr>
      <dsp:spPr>
        <a:xfrm>
          <a:off x="1894684" y="3427262"/>
          <a:ext cx="2072132" cy="207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Trình độ phát triển của LLSX</a:t>
          </a:r>
          <a:endParaRPr lang="en-US" sz="3700" b="1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894684" y="3427262"/>
        <a:ext cx="2072132" cy="2072132"/>
      </dsp:txXfrm>
    </dsp:sp>
    <dsp:sp modelId="{00A2DB5D-CF2C-403F-A32A-2B39D7D989B3}">
      <dsp:nvSpPr>
        <dsp:cNvPr id="0" name=""/>
        <dsp:cNvSpPr/>
      </dsp:nvSpPr>
      <dsp:spPr>
        <a:xfrm>
          <a:off x="479678" y="-1078"/>
          <a:ext cx="4902144" cy="4902144"/>
        </a:xfrm>
        <a:prstGeom prst="circularArrow">
          <a:avLst>
            <a:gd name="adj1" fmla="val 8241"/>
            <a:gd name="adj2" fmla="val 575503"/>
            <a:gd name="adj3" fmla="val 10174658"/>
            <a:gd name="adj4" fmla="val 7257831"/>
            <a:gd name="adj5" fmla="val 9615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55ECA-78F9-4CE1-A818-9FC119DA4827}">
      <dsp:nvSpPr>
        <dsp:cNvPr id="0" name=""/>
        <dsp:cNvSpPr/>
      </dsp:nvSpPr>
      <dsp:spPr>
        <a:xfrm>
          <a:off x="151085" y="407260"/>
          <a:ext cx="2072132" cy="207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Kiến trúc thượng tầng</a:t>
          </a:r>
          <a:endParaRPr lang="en-US" sz="3700" b="1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51085" y="407260"/>
        <a:ext cx="2072132" cy="2072132"/>
      </dsp:txXfrm>
    </dsp:sp>
    <dsp:sp modelId="{CD490699-449E-4274-8126-83A2EA85FD70}">
      <dsp:nvSpPr>
        <dsp:cNvPr id="0" name=""/>
        <dsp:cNvSpPr/>
      </dsp:nvSpPr>
      <dsp:spPr>
        <a:xfrm>
          <a:off x="479678" y="-1078"/>
          <a:ext cx="4902144" cy="4902144"/>
        </a:xfrm>
        <a:prstGeom prst="circularArrow">
          <a:avLst>
            <a:gd name="adj1" fmla="val 8241"/>
            <a:gd name="adj2" fmla="val 575503"/>
            <a:gd name="adj3" fmla="val 16859346"/>
            <a:gd name="adj4" fmla="val 14965151"/>
            <a:gd name="adj5" fmla="val 9615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4F77D-8AF6-4C78-8AC1-91958DF786A7}">
      <dsp:nvSpPr>
        <dsp:cNvPr id="0" name=""/>
        <dsp:cNvSpPr/>
      </dsp:nvSpPr>
      <dsp:spPr>
        <a:xfrm>
          <a:off x="3079073" y="2383083"/>
          <a:ext cx="1699725" cy="1699725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CÁC KHÂU CỦA QT TÁI SẢN XUẤT XH</a:t>
          </a:r>
          <a:endParaRPr lang="en-US" sz="1800" b="1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327992" y="2632002"/>
        <a:ext cx="1201887" cy="1201887"/>
      </dsp:txXfrm>
    </dsp:sp>
    <dsp:sp modelId="{0A82B034-372C-4815-8A01-3CD45F918CDC}">
      <dsp:nvSpPr>
        <dsp:cNvPr id="0" name=""/>
        <dsp:cNvSpPr/>
      </dsp:nvSpPr>
      <dsp:spPr>
        <a:xfrm rot="16200000">
          <a:off x="3748919" y="1764664"/>
          <a:ext cx="360034" cy="577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802924" y="1934250"/>
        <a:ext cx="252024" cy="346744"/>
      </dsp:txXfrm>
    </dsp:sp>
    <dsp:sp modelId="{3E22A9C5-A20E-41CE-A135-1BC9270666C0}">
      <dsp:nvSpPr>
        <dsp:cNvPr id="0" name=""/>
        <dsp:cNvSpPr/>
      </dsp:nvSpPr>
      <dsp:spPr>
        <a:xfrm>
          <a:off x="3079073" y="4047"/>
          <a:ext cx="1699725" cy="1699725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SẢN XUẤT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327992" y="252966"/>
        <a:ext cx="1201887" cy="1201887"/>
      </dsp:txXfrm>
    </dsp:sp>
    <dsp:sp modelId="{140AC23F-ED4A-4B5D-9C5E-B0CBE1C598A8}">
      <dsp:nvSpPr>
        <dsp:cNvPr id="0" name=""/>
        <dsp:cNvSpPr/>
      </dsp:nvSpPr>
      <dsp:spPr>
        <a:xfrm rot="23193">
          <a:off x="4928231" y="2951949"/>
          <a:ext cx="360059" cy="577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928232" y="3067166"/>
        <a:ext cx="252041" cy="346744"/>
      </dsp:txXfrm>
    </dsp:sp>
    <dsp:sp modelId="{6A1A5F87-E990-4A2A-B13E-C78AEE77572A}">
      <dsp:nvSpPr>
        <dsp:cNvPr id="0" name=""/>
        <dsp:cNvSpPr/>
      </dsp:nvSpPr>
      <dsp:spPr>
        <a:xfrm>
          <a:off x="5458103" y="2399133"/>
          <a:ext cx="1699725" cy="1699725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LƯU THÔNG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707022" y="2648052"/>
        <a:ext cx="1201887" cy="1201887"/>
      </dsp:txXfrm>
    </dsp:sp>
    <dsp:sp modelId="{B69F2EA8-603D-475F-9136-199157EE8451}">
      <dsp:nvSpPr>
        <dsp:cNvPr id="0" name=""/>
        <dsp:cNvSpPr/>
      </dsp:nvSpPr>
      <dsp:spPr>
        <a:xfrm rot="5400000">
          <a:off x="3748919" y="4123321"/>
          <a:ext cx="360034" cy="577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802924" y="4184897"/>
        <a:ext cx="252024" cy="346744"/>
      </dsp:txXfrm>
    </dsp:sp>
    <dsp:sp modelId="{CB0EFD78-CCC7-4F20-95E1-723DFDB89D74}">
      <dsp:nvSpPr>
        <dsp:cNvPr id="0" name=""/>
        <dsp:cNvSpPr/>
      </dsp:nvSpPr>
      <dsp:spPr>
        <a:xfrm>
          <a:off x="3079073" y="4762119"/>
          <a:ext cx="1699725" cy="1699725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TRAO ĐỔI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327992" y="5011038"/>
        <a:ext cx="1201887" cy="1201887"/>
      </dsp:txXfrm>
    </dsp:sp>
    <dsp:sp modelId="{31E39D9F-667D-4628-9016-414F9E47746C}">
      <dsp:nvSpPr>
        <dsp:cNvPr id="0" name=""/>
        <dsp:cNvSpPr/>
      </dsp:nvSpPr>
      <dsp:spPr>
        <a:xfrm rot="10800000">
          <a:off x="2569590" y="2943992"/>
          <a:ext cx="360034" cy="577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10800000">
        <a:off x="2677600" y="3059573"/>
        <a:ext cx="252024" cy="346744"/>
      </dsp:txXfrm>
    </dsp:sp>
    <dsp:sp modelId="{5690FD32-9298-4F60-876D-4E9BC8B08EFD}">
      <dsp:nvSpPr>
        <dsp:cNvPr id="0" name=""/>
        <dsp:cNvSpPr/>
      </dsp:nvSpPr>
      <dsp:spPr>
        <a:xfrm>
          <a:off x="700037" y="2383083"/>
          <a:ext cx="1699725" cy="1699725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TIÊU DÙNG</a:t>
          </a:r>
          <a:endParaRPr lang="en-US" sz="2800" b="1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948956" y="2632002"/>
        <a:ext cx="1201887" cy="12018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E4068-5784-431E-9CE5-308BD2DF089B}">
      <dsp:nvSpPr>
        <dsp:cNvPr id="0" name=""/>
        <dsp:cNvSpPr/>
      </dsp:nvSpPr>
      <dsp:spPr>
        <a:xfrm>
          <a:off x="6558" y="1737244"/>
          <a:ext cx="1960293" cy="21961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Quy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luật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kinh</a:t>
          </a:r>
          <a:r>
            <a:rPr lang="en-US" sz="2800" b="1" kern="12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800" b="1" kern="1200" dirty="0" err="1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tế</a:t>
          </a:r>
          <a:endParaRPr lang="en-US" sz="2800" b="1" kern="1200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63973" y="1794659"/>
        <a:ext cx="1845463" cy="2081310"/>
      </dsp:txXfrm>
    </dsp:sp>
    <dsp:sp modelId="{2C754CC4-2F31-4284-A6A6-C868F062A0D5}">
      <dsp:nvSpPr>
        <dsp:cNvPr id="0" name=""/>
        <dsp:cNvSpPr/>
      </dsp:nvSpPr>
      <dsp:spPr>
        <a:xfrm>
          <a:off x="2162881" y="2592238"/>
          <a:ext cx="415582" cy="486152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162881" y="2689468"/>
        <a:ext cx="290907" cy="291692"/>
      </dsp:txXfrm>
    </dsp:sp>
    <dsp:sp modelId="{739D822D-1BDC-436D-93B2-9111863B449F}">
      <dsp:nvSpPr>
        <dsp:cNvPr id="0" name=""/>
        <dsp:cNvSpPr/>
      </dsp:nvSpPr>
      <dsp:spPr>
        <a:xfrm>
          <a:off x="2750968" y="1737244"/>
          <a:ext cx="1960293" cy="21961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Động cơ, lợi ích của con người</a:t>
          </a:r>
          <a:endParaRPr lang="en-US" sz="2800" b="1" kern="1200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808383" y="1794659"/>
        <a:ext cx="1845463" cy="2081310"/>
      </dsp:txXfrm>
    </dsp:sp>
    <dsp:sp modelId="{4458B302-9075-4B78-ADC6-BAD22BE29E46}">
      <dsp:nvSpPr>
        <dsp:cNvPr id="0" name=""/>
        <dsp:cNvSpPr/>
      </dsp:nvSpPr>
      <dsp:spPr>
        <a:xfrm>
          <a:off x="4907291" y="2592238"/>
          <a:ext cx="415582" cy="486152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907291" y="2689468"/>
        <a:ext cx="290907" cy="291692"/>
      </dsp:txXfrm>
    </dsp:sp>
    <dsp:sp modelId="{F039234C-4AF6-444A-9C12-F0AC75D16A74}">
      <dsp:nvSpPr>
        <dsp:cNvPr id="0" name=""/>
        <dsp:cNvSpPr/>
      </dsp:nvSpPr>
      <dsp:spPr>
        <a:xfrm>
          <a:off x="5495379" y="1737244"/>
          <a:ext cx="1960293" cy="21961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Điều chỉnh hành vi KT  (</a:t>
          </a:r>
          <a:r>
            <a:rPr lang="en-US" sz="2800" b="0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SX, Trao đổi</a:t>
          </a:r>
          <a:r>
            <a:rPr lang="en-US" sz="2800" b="1" kern="120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  <a:endParaRPr lang="en-US" sz="2800" b="1" kern="1200" dirty="0">
            <a:solidFill>
              <a:srgbClr val="FF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552794" y="1794659"/>
        <a:ext cx="1845463" cy="2081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DFEFAF3-D849-4169-AFDF-78B651BF069A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43188" y="857250"/>
            <a:ext cx="38576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71A2FAC2-858C-46A2-974B-6E5FD4D84BE5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2578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528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7988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106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633345" algn="l" defTabSz="1053465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6pPr>
    <a:lvl7pPr marL="3160395" algn="l" defTabSz="1053465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7pPr>
    <a:lvl8pPr marL="3686810" algn="l" defTabSz="1053465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8pPr>
    <a:lvl9pPr marL="4213860" algn="l" defTabSz="1053465" rtl="0" eaLnBrk="1" latinLnBrk="0" hangingPunct="1">
      <a:defRPr sz="13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B255F0-6E1C-459B-8AA2-BEC7C0C518F2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0" lang="en-US" altLang="vi-V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vi-VN" altLang="vi-V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79CE2ED-D73B-4CCC-BDFC-9CBCD6BE0CD4}" type="slidenum">
              <a:rPr kumimoji="0" lang="en-US" alt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altLang="vi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346836"/>
            <a:ext cx="10287000" cy="286512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4322446"/>
            <a:ext cx="10287000" cy="1986914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94FDF5-1E73-47E6-9999-D97D440BD1A2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A6993-D65A-4F08-A6D2-76B4869F947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B9B1B5-D1F0-43A5-A2AD-220940668E3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13E6D-2841-4695-B286-3D316E95B971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438150"/>
            <a:ext cx="2957513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438150"/>
            <a:ext cx="8701088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CACF3-385C-4B3A-8A11-ACEE1D436D65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346836"/>
            <a:ext cx="10287000" cy="286512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4322446"/>
            <a:ext cx="10287000" cy="1986914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E0EB2-A920-4A53-B3E3-85646129642E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692F74-9FFE-4AF3-8468-6B1F823809E0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2051686"/>
            <a:ext cx="11830050" cy="3423284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5507356"/>
            <a:ext cx="11830050" cy="1800224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D326C4-DD6C-4118-809A-002C10179C84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BE9910-63DF-4529-AC3E-AA843F38EE53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38150"/>
            <a:ext cx="1183005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2017396"/>
            <a:ext cx="5802510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3006090"/>
            <a:ext cx="580251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2017396"/>
            <a:ext cx="5831087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3006090"/>
            <a:ext cx="58310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44E08-85E3-4610-A26D-E2B5713956F9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336D99-4222-496D-B128-DA8E08F2D790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6110E2-5FA8-4BFD-9F3B-EDCD0694CEFF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184911"/>
            <a:ext cx="6943725" cy="5848350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614D26-3C7B-4662-8DE8-C8FF6912F962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438150"/>
            <a:ext cx="2957513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438150"/>
            <a:ext cx="8701088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134D7F-4727-4930-8399-61E67E17AD1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31087" y="1184911"/>
            <a:ext cx="6943725" cy="5848350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9BADA-86BC-4EE0-9918-159C10577C2C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13E6D-2841-4695-B286-3D316E95B971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438150"/>
            <a:ext cx="2957513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438150"/>
            <a:ext cx="8701088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CACF3-385C-4B3A-8A11-ACEE1D436D65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59"/>
            <a:ext cx="137160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450" y="2885442"/>
            <a:ext cx="8737803" cy="1975562"/>
          </a:xfrm>
        </p:spPr>
        <p:txBody>
          <a:bodyPr anchor="b">
            <a:noAutofit/>
          </a:bodyPr>
          <a:lstStyle>
            <a:lvl1pPr algn="r">
              <a:defRPr sz="6075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450" y="4861000"/>
            <a:ext cx="873780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3" y="3241041"/>
            <a:ext cx="9671251" cy="2191897"/>
          </a:xfrm>
        </p:spPr>
        <p:txBody>
          <a:bodyPr anchor="b"/>
          <a:lstStyle>
            <a:lvl1pPr algn="l">
              <a:defRPr sz="45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3" y="5432938"/>
            <a:ext cx="9671251" cy="1032480"/>
          </a:xfrm>
        </p:spPr>
        <p:txBody>
          <a:bodyPr anchor="t"/>
          <a:lstStyle>
            <a:lvl1pPr marL="0" indent="0" algn="l">
              <a:buNone/>
              <a:defRPr sz="2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2" y="2592707"/>
            <a:ext cx="4707040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26216" y="2592708"/>
            <a:ext cx="4707039" cy="46569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214" y="2593181"/>
            <a:ext cx="4708826" cy="691514"/>
          </a:xfrm>
        </p:spPr>
        <p:txBody>
          <a:bodyPr anchor="b">
            <a:noAutofit/>
          </a:bodyPr>
          <a:lstStyle>
            <a:lvl1pPr marL="0" indent="0">
              <a:buNone/>
              <a:defRPr sz="2700" b="0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214" y="3284696"/>
            <a:ext cx="4708826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24432" y="2593181"/>
            <a:ext cx="4708820" cy="691514"/>
          </a:xfrm>
        </p:spPr>
        <p:txBody>
          <a:bodyPr anchor="b">
            <a:noAutofit/>
          </a:bodyPr>
          <a:lstStyle>
            <a:lvl1pPr marL="0" indent="0">
              <a:buNone/>
              <a:defRPr sz="2700" b="0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24432" y="3284696"/>
            <a:ext cx="4708819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2" y="731520"/>
            <a:ext cx="9671251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5938" y="1616336"/>
            <a:ext cx="11500866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1035938" y="5159636"/>
            <a:ext cx="11500866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035938" y="1781735"/>
            <a:ext cx="11500866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12"/>
          <p:cNvGrpSpPr/>
          <p:nvPr/>
        </p:nvGrpSpPr>
        <p:grpSpPr bwMode="auto">
          <a:xfrm>
            <a:off x="10854928" y="4882516"/>
            <a:ext cx="1216224" cy="1297304"/>
            <a:chOff x="9685338" y="4460675"/>
            <a:chExt cx="1080904" cy="1080902"/>
          </a:xfrm>
        </p:grpSpPr>
        <p:sp>
          <p:nvSpPr>
            <p:cNvPr id="8" name="Oval 7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005" y="1718667"/>
            <a:ext cx="11212830" cy="3642970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08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79" y="5266944"/>
            <a:ext cx="8877681" cy="1283818"/>
          </a:xfrm>
        </p:spPr>
        <p:txBody>
          <a:bodyPr>
            <a:normAutofit/>
          </a:bodyPr>
          <a:lstStyle>
            <a:lvl1pPr marL="0" indent="0" algn="l">
              <a:buNone/>
              <a:defRPr sz="2475">
                <a:solidFill>
                  <a:schemeClr val="tx1"/>
                </a:solidFill>
              </a:defRPr>
            </a:lvl1pPr>
            <a:lvl2pPr marL="514350" indent="0" algn="ctr">
              <a:buNone/>
              <a:defRPr sz="2475"/>
            </a:lvl2pPr>
            <a:lvl3pPr marL="1028700" indent="0" algn="ctr">
              <a:buNone/>
              <a:defRPr sz="2475"/>
            </a:lvl3pPr>
            <a:lvl4pPr marL="1543050" indent="0" algn="ctr">
              <a:buNone/>
              <a:defRPr sz="2250"/>
            </a:lvl4pPr>
            <a:lvl5pPr marL="2057400" indent="0" algn="ctr">
              <a:buNone/>
              <a:defRPr sz="2250"/>
            </a:lvl5pPr>
            <a:lvl6pPr marL="2571750" indent="0" algn="ctr">
              <a:buNone/>
              <a:defRPr sz="2250"/>
            </a:lvl6pPr>
            <a:lvl7pPr marL="3086100" indent="0" algn="ctr">
              <a:buNone/>
              <a:defRPr sz="2250"/>
            </a:lvl7pPr>
            <a:lvl8pPr marL="3600450" indent="0" algn="ctr">
              <a:buNone/>
              <a:defRPr sz="2250"/>
            </a:lvl8pPr>
            <a:lvl9pPr marL="4114800" indent="0" algn="ctr">
              <a:buNone/>
              <a:defRPr sz="22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2421" y="5147310"/>
            <a:ext cx="1343025" cy="767716"/>
          </a:xfrm>
        </p:spPr>
        <p:txBody>
          <a:bodyPr/>
          <a:lstStyle>
            <a:lvl1pPr>
              <a:defRPr sz="3150"/>
            </a:lvl1pPr>
          </a:lstStyle>
          <a:p>
            <a:pPr>
              <a:defRPr/>
            </a:pPr>
            <a:fld id="{FA54BBE1-3A8A-4015-B108-4D9D71E28A9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1798326"/>
            <a:ext cx="4336344" cy="1534159"/>
          </a:xfrm>
        </p:spPr>
        <p:txBody>
          <a:bodyPr anchor="b">
            <a:normAutofit/>
          </a:bodyPr>
          <a:lstStyle>
            <a:lvl1pPr>
              <a:defRPr sz="2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5519" y="617910"/>
            <a:ext cx="5077734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3332483"/>
            <a:ext cx="4336344" cy="3101339"/>
          </a:xfrm>
        </p:spPr>
        <p:txBody>
          <a:bodyPr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2415" indent="0">
              <a:buNone/>
              <a:defRPr sz="1125"/>
            </a:lvl4pPr>
            <a:lvl5pPr marL="2056765" indent="0">
              <a:buNone/>
              <a:defRPr sz="1125"/>
            </a:lvl5pPr>
            <a:lvl6pPr marL="2571115" indent="0">
              <a:buNone/>
              <a:defRPr sz="1125"/>
            </a:lvl6pPr>
            <a:lvl7pPr marL="3085465" indent="0">
              <a:buNone/>
              <a:defRPr sz="1125"/>
            </a:lvl7pPr>
            <a:lvl8pPr marL="3599815" indent="0">
              <a:buNone/>
              <a:defRPr sz="1125"/>
            </a:lvl8pPr>
            <a:lvl9pPr marL="411353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5760721"/>
            <a:ext cx="9671250" cy="68008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2002" y="731521"/>
            <a:ext cx="9671251" cy="461486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800"/>
            </a:lvl2pPr>
            <a:lvl3pPr marL="1028700" indent="0">
              <a:buNone/>
              <a:defRPr sz="1800"/>
            </a:lvl3pPr>
            <a:lvl4pPr marL="1543050" indent="0">
              <a:buNone/>
              <a:defRPr sz="1800"/>
            </a:lvl4pPr>
            <a:lvl5pPr marL="2057400" indent="0">
              <a:buNone/>
              <a:defRPr sz="1800"/>
            </a:lvl5pPr>
            <a:lvl6pPr marL="2571750" indent="0">
              <a:buNone/>
              <a:defRPr sz="1800"/>
            </a:lvl6pPr>
            <a:lvl7pPr marL="3086100" indent="0">
              <a:buNone/>
              <a:defRPr sz="1800"/>
            </a:lvl7pPr>
            <a:lvl8pPr marL="3600450" indent="0">
              <a:buNone/>
              <a:defRPr sz="1800"/>
            </a:lvl8pPr>
            <a:lvl9pPr marL="411480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6440807"/>
            <a:ext cx="9671250" cy="808829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5"/>
            </a:lvl4pPr>
            <a:lvl5pPr marL="2057400" indent="0">
              <a:buNone/>
              <a:defRPr sz="1015"/>
            </a:lvl5pPr>
            <a:lvl6pPr marL="2571750" indent="0">
              <a:buNone/>
              <a:defRPr sz="1015"/>
            </a:lvl6pPr>
            <a:lvl7pPr marL="3086100" indent="0">
              <a:buNone/>
              <a:defRPr sz="1015"/>
            </a:lvl7pPr>
            <a:lvl8pPr marL="3600450" indent="0">
              <a:buNone/>
              <a:defRPr sz="1015"/>
            </a:lvl8pPr>
            <a:lvl9pPr marL="4114800" indent="0">
              <a:buNone/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3" y="731521"/>
            <a:ext cx="9671251" cy="4084320"/>
          </a:xfrm>
        </p:spPr>
        <p:txBody>
          <a:bodyPr anchor="ctr">
            <a:normAutofit/>
          </a:bodyPr>
          <a:lstStyle>
            <a:lvl1pPr algn="l">
              <a:defRPr sz="49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3" y="5364481"/>
            <a:ext cx="9671251" cy="1885155"/>
          </a:xfrm>
        </p:spPr>
        <p:txBody>
          <a:bodyPr anchor="ctr">
            <a:normAutofit/>
          </a:bodyPr>
          <a:lstStyle>
            <a:lvl1pPr marL="0" indent="0" algn="l">
              <a:buNone/>
              <a:defRPr sz="20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 spd="slow">
    <p:pull/>
  </p:transition>
  <p:hf sldNum="0"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1" y="731521"/>
            <a:ext cx="9105901" cy="3627120"/>
          </a:xfrm>
        </p:spPr>
        <p:txBody>
          <a:bodyPr anchor="ctr">
            <a:normAutofit/>
          </a:bodyPr>
          <a:lstStyle>
            <a:lvl1pPr algn="l">
              <a:defRPr sz="49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36907" y="4358640"/>
            <a:ext cx="8127590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14350" indent="0">
              <a:buFontTx/>
              <a:buNone/>
              <a:defRPr/>
            </a:lvl2pPr>
            <a:lvl3pPr marL="1028700" indent="0">
              <a:buFontTx/>
              <a:buNone/>
              <a:defRPr/>
            </a:lvl3pPr>
            <a:lvl4pPr marL="1543050" indent="0">
              <a:buFontTx/>
              <a:buNone/>
              <a:defRPr/>
            </a:lvl4pPr>
            <a:lvl5pPr marL="20574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3" y="5364481"/>
            <a:ext cx="9671251" cy="1885155"/>
          </a:xfrm>
        </p:spPr>
        <p:txBody>
          <a:bodyPr anchor="ctr">
            <a:normAutofit/>
          </a:bodyPr>
          <a:lstStyle>
            <a:lvl1pPr marL="0" indent="0" algn="l">
              <a:buNone/>
              <a:defRPr sz="20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</a:fld>
            <a:endParaRPr lang="en-US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9604" y="948454"/>
            <a:ext cx="685800" cy="701731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/>
          <a:p>
            <a:pPr lvl="0"/>
            <a:r>
              <a:rPr lang="en-US" sz="9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9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04637" y="3463868"/>
            <a:ext cx="685800" cy="701731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/>
          <a:p>
            <a:pPr lvl="0"/>
            <a:r>
              <a:rPr lang="en-US" sz="9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9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transition spd="slow">
    <p:pull/>
  </p:transition>
  <p:hf sldNum="0"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3" y="2318386"/>
            <a:ext cx="9671251" cy="3114552"/>
          </a:xfrm>
        </p:spPr>
        <p:txBody>
          <a:bodyPr anchor="b">
            <a:normAutofit/>
          </a:bodyPr>
          <a:lstStyle>
            <a:lvl1pPr algn="l">
              <a:defRPr sz="49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3" y="5432938"/>
            <a:ext cx="9671251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0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 spd="slow">
    <p:pull/>
  </p:transition>
  <p:hf sldNum="0"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1" y="731521"/>
            <a:ext cx="9105901" cy="3627120"/>
          </a:xfrm>
        </p:spPr>
        <p:txBody>
          <a:bodyPr anchor="ctr">
            <a:normAutofit/>
          </a:bodyPr>
          <a:lstStyle>
            <a:lvl1pPr algn="l">
              <a:defRPr sz="49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61999" y="4815841"/>
            <a:ext cx="9671252" cy="61709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14350" indent="0">
              <a:buFontTx/>
              <a:buNone/>
              <a:defRPr/>
            </a:lvl2pPr>
            <a:lvl3pPr marL="1028700" indent="0">
              <a:buFontTx/>
              <a:buNone/>
              <a:defRPr/>
            </a:lvl3pPr>
            <a:lvl4pPr marL="1543050" indent="0">
              <a:buFontTx/>
              <a:buNone/>
              <a:defRPr/>
            </a:lvl4pPr>
            <a:lvl5pPr marL="20574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3" y="5432938"/>
            <a:ext cx="9671251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0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</a:fld>
            <a:endParaRPr lang="en-US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9604" y="948454"/>
            <a:ext cx="685800" cy="701731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/>
          <a:p>
            <a:pPr lvl="0"/>
            <a:r>
              <a:rPr lang="en-US" sz="9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9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04637" y="3463868"/>
            <a:ext cx="685800" cy="701731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/>
          <a:p>
            <a:pPr lvl="0"/>
            <a:r>
              <a:rPr lang="en-US" sz="9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9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transition spd="slow">
    <p:pull/>
  </p:transition>
  <p:hf sldNum="0"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4" y="731521"/>
            <a:ext cx="9661729" cy="3627120"/>
          </a:xfrm>
        </p:spPr>
        <p:txBody>
          <a:bodyPr anchor="ctr">
            <a:normAutofit/>
          </a:bodyPr>
          <a:lstStyle>
            <a:lvl1pPr algn="l">
              <a:defRPr sz="49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61999" y="4815841"/>
            <a:ext cx="9671252" cy="61709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700">
                <a:solidFill>
                  <a:schemeClr val="accent1"/>
                </a:solidFill>
              </a:defRPr>
            </a:lvl1pPr>
            <a:lvl2pPr marL="514350" indent="0">
              <a:buFontTx/>
              <a:buNone/>
              <a:defRPr/>
            </a:lvl2pPr>
            <a:lvl3pPr marL="1028700" indent="0">
              <a:buFontTx/>
              <a:buNone/>
              <a:defRPr/>
            </a:lvl3pPr>
            <a:lvl4pPr marL="1543050" indent="0">
              <a:buFontTx/>
              <a:buNone/>
              <a:defRPr/>
            </a:lvl4pPr>
            <a:lvl5pPr marL="20574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3" y="5432938"/>
            <a:ext cx="9671251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0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51F0B9-FA53-4673-82A4-1EB36FEF72D3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 spd="slow">
    <p:pull/>
  </p:transition>
  <p:hf sldNum="0"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3633" y="731519"/>
            <a:ext cx="1467836" cy="630174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3" y="731521"/>
            <a:ext cx="7942669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48C7F2-2BD9-4C65-9AF0-A4FB0CCAB3DF}" type="datetime1">
              <a:rPr lang="vi-VN" smtClean="0"/>
            </a:fld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Thêm chân trang</a:t>
            </a: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7E968-5B00-4F89-B602-3B9014599E8E}" type="slidenum">
              <a:rPr lang="vi-VN" altLang="vi-VN" smtClean="0"/>
            </a:fld>
            <a:endParaRPr lang="vi-VN" altLang="vi-VN"/>
          </a:p>
        </p:txBody>
      </p:sp>
    </p:spTree>
  </p:cSld>
  <p:clrMapOvr>
    <a:masterClrMapping/>
  </p:clrMapOvr>
  <p:transition spd="slow">
    <p:pull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A90B5-2AEE-4ED0-8038-C34EC56ADD7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01587"/>
            <a:ext cx="137160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" name="Group 10"/>
          <p:cNvGrpSpPr/>
          <p:nvPr/>
        </p:nvGrpSpPr>
        <p:grpSpPr bwMode="auto">
          <a:xfrm>
            <a:off x="1009056" y="2790826"/>
            <a:ext cx="1216223" cy="1297304"/>
            <a:chOff x="9685338" y="4460675"/>
            <a:chExt cx="1080904" cy="1080902"/>
          </a:xfrm>
        </p:grpSpPr>
        <p:sp>
          <p:nvSpPr>
            <p:cNvPr id="6" name="Oval 5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019" y="1470355"/>
            <a:ext cx="10441305" cy="4224528"/>
          </a:xfrm>
        </p:spPr>
        <p:txBody>
          <a:bodyPr/>
          <a:lstStyle>
            <a:lvl1pPr>
              <a:lnSpc>
                <a:spcPct val="80000"/>
              </a:lnSpc>
              <a:defRPr sz="9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6496" y="6024067"/>
            <a:ext cx="10184130" cy="1280160"/>
          </a:xfr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tx1"/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667281" y="7526656"/>
            <a:ext cx="2975372" cy="4381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665" y="7526656"/>
            <a:ext cx="7118747" cy="4381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8334" y="3007996"/>
            <a:ext cx="1337667" cy="862964"/>
          </a:xfrm>
        </p:spPr>
        <p:txBody>
          <a:bodyPr/>
          <a:lstStyle>
            <a:lvl1pPr>
              <a:defRPr sz="3150"/>
            </a:lvl1pPr>
          </a:lstStyle>
          <a:p>
            <a:pPr>
              <a:defRPr/>
            </a:pPr>
            <a:fld id="{4BD0AB00-A396-4CF1-ACE8-813F32277B6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3579" y="2633472"/>
            <a:ext cx="5349240" cy="4773168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9752" y="2633472"/>
            <a:ext cx="5349240" cy="4773168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6EAB6-C989-4B00-9414-F9A98F190F7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150" y="2457907"/>
            <a:ext cx="5349240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250" b="1">
                <a:solidFill>
                  <a:schemeClr val="accent1">
                    <a:lumMod val="75000"/>
                  </a:schemeClr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" y="3291840"/>
            <a:ext cx="5349240" cy="3950208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59752" y="2457907"/>
            <a:ext cx="5349240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250" b="1">
                <a:solidFill>
                  <a:schemeClr val="accent1">
                    <a:lumMod val="75000"/>
                  </a:schemeClr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59752" y="3291840"/>
            <a:ext cx="5349240" cy="3950208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17D61-638B-4492-B346-F6479908ACE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E34DB-B73A-42A9-B218-7FCF0D18E74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F9DB-A012-45FE-8EB7-6E2322E9D36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341708" y="1"/>
            <a:ext cx="437429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12826603" y="7475220"/>
            <a:ext cx="514350" cy="548640"/>
            <a:chOff x="11361456" y="6195813"/>
            <a:chExt cx="548640" cy="548640"/>
          </a:xfrm>
        </p:grpSpPr>
        <p:sp>
          <p:nvSpPr>
            <p:cNvPr id="7" name="Oval 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8345" y="822960"/>
            <a:ext cx="3600450" cy="2084832"/>
          </a:xfrm>
        </p:spPr>
        <p:txBody>
          <a:bodyPr anchor="b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822960"/>
            <a:ext cx="7550658" cy="6024067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8345" y="2907792"/>
            <a:ext cx="360045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25"/>
              </a:spcBef>
              <a:buNone/>
              <a:defRPr sz="1575">
                <a:solidFill>
                  <a:schemeClr val="accent1">
                    <a:lumMod val="75000"/>
                  </a:schemeClr>
                </a:solidFill>
              </a:defRPr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5"/>
            </a:lvl4pPr>
            <a:lvl5pPr marL="2057400" indent="0">
              <a:buNone/>
              <a:defRPr sz="1015"/>
            </a:lvl5pPr>
            <a:lvl6pPr marL="2571750" indent="0">
              <a:buNone/>
              <a:defRPr sz="1015"/>
            </a:lvl6pPr>
            <a:lvl7pPr marL="3086100" indent="0">
              <a:buNone/>
              <a:defRPr sz="1015"/>
            </a:lvl7pPr>
            <a:lvl8pPr marL="3600450" indent="0">
              <a:buNone/>
              <a:defRPr sz="1015"/>
            </a:lvl8pPr>
            <a:lvl9pPr marL="4114800" indent="0">
              <a:buNone/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9827D-F09D-44B5-8E97-FF219842DD1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D938C4-1145-43C8-ADD2-C240FD0F5CF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341708" y="1"/>
            <a:ext cx="437429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12826603" y="7475220"/>
            <a:ext cx="514350" cy="548640"/>
            <a:chOff x="11361456" y="6195813"/>
            <a:chExt cx="548640" cy="548640"/>
          </a:xfrm>
        </p:grpSpPr>
        <p:sp>
          <p:nvSpPr>
            <p:cNvPr id="7" name="Oval 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8345" y="822960"/>
            <a:ext cx="3600450" cy="2084832"/>
          </a:xfrm>
        </p:spPr>
        <p:txBody>
          <a:bodyPr anchor="b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34170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8345" y="2907792"/>
            <a:ext cx="360045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25"/>
              </a:spcBef>
              <a:buNone/>
              <a:defRPr sz="1575">
                <a:solidFill>
                  <a:schemeClr val="accent1">
                    <a:lumMod val="75000"/>
                  </a:schemeClr>
                </a:solidFill>
              </a:defRPr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5"/>
            </a:lvl4pPr>
            <a:lvl5pPr marL="2057400" indent="0">
              <a:buNone/>
              <a:defRPr sz="1015"/>
            </a:lvl5pPr>
            <a:lvl6pPr marL="2571750" indent="0">
              <a:buNone/>
              <a:defRPr sz="1015"/>
            </a:lvl6pPr>
            <a:lvl7pPr marL="3086100" indent="0">
              <a:buNone/>
              <a:defRPr sz="1015"/>
            </a:lvl7pPr>
            <a:lvl8pPr marL="3600450" indent="0">
              <a:buNone/>
              <a:defRPr sz="1015"/>
            </a:lvl8pPr>
            <a:lvl9pPr marL="4114800" indent="0">
              <a:buNone/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6F421-4FD4-4FE6-BEAA-F1354130FF1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E0701-D6CB-4079-B65A-625BBDB8A51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640080"/>
            <a:ext cx="2871788" cy="67665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0150" y="640080"/>
            <a:ext cx="8443913" cy="67665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EB6AA-8D50-4C80-9B60-3E34ED93B0C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771526" y="2476076"/>
            <a:ext cx="11694045" cy="3973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C4A95-90B1-4D6A-98B3-186A6359623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346836"/>
            <a:ext cx="10287000" cy="2865120"/>
          </a:xfrm>
        </p:spPr>
        <p:txBody>
          <a:bodyPr anchor="b"/>
          <a:lstStyle>
            <a:lvl1pPr algn="ctr">
              <a:defRPr sz="6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4322446"/>
            <a:ext cx="10287000" cy="1986914"/>
          </a:xfrm>
        </p:spPr>
        <p:txBody>
          <a:bodyPr/>
          <a:lstStyle>
            <a:lvl1pPr marL="0" indent="0" algn="ctr">
              <a:buNone/>
              <a:defRPr sz="2530"/>
            </a:lvl1pPr>
            <a:lvl2pPr marL="481965" indent="0" algn="ctr">
              <a:buNone/>
              <a:defRPr sz="2110"/>
            </a:lvl2pPr>
            <a:lvl3pPr marL="964565" indent="0" algn="ctr">
              <a:buNone/>
              <a:defRPr sz="1900"/>
            </a:lvl3pPr>
            <a:lvl4pPr marL="1446530" indent="0" algn="ctr">
              <a:buNone/>
              <a:defRPr sz="1690"/>
            </a:lvl4pPr>
            <a:lvl5pPr marL="1928495" indent="0" algn="ctr">
              <a:buNone/>
              <a:defRPr sz="1690"/>
            </a:lvl5pPr>
            <a:lvl6pPr marL="2411095" indent="0" algn="ctr">
              <a:buNone/>
              <a:defRPr sz="1690"/>
            </a:lvl6pPr>
            <a:lvl7pPr marL="2893060" indent="0" algn="ctr">
              <a:buNone/>
              <a:defRPr sz="1690"/>
            </a:lvl7pPr>
            <a:lvl8pPr marL="3375025" indent="0" algn="ctr">
              <a:buNone/>
              <a:defRPr sz="1690"/>
            </a:lvl8pPr>
            <a:lvl9pPr marL="3857625" indent="0" algn="ctr">
              <a:buNone/>
              <a:defRPr sz="169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98445B69-38E1-43CC-A71D-3F67A91B2EEB}" type="datetimeFigureOut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535150A-E2F9-468E-877A-B4351D3A5B65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9B7DFF74-EFA0-4B26-9573-EC358B576A29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2051686"/>
            <a:ext cx="11830050" cy="3423284"/>
          </a:xfrm>
        </p:spPr>
        <p:txBody>
          <a:bodyPr anchor="b"/>
          <a:lstStyle>
            <a:lvl1pPr>
              <a:defRPr sz="6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5507356"/>
            <a:ext cx="11830050" cy="1800224"/>
          </a:xfrm>
        </p:spPr>
        <p:txBody>
          <a:bodyPr/>
          <a:lstStyle>
            <a:lvl1pPr marL="0" indent="0">
              <a:buNone/>
              <a:defRPr sz="2530">
                <a:solidFill>
                  <a:schemeClr val="tx1">
                    <a:tint val="75000"/>
                  </a:schemeClr>
                </a:solidFill>
              </a:defRPr>
            </a:lvl1pPr>
            <a:lvl2pPr marL="481965" indent="0">
              <a:buNone/>
              <a:defRPr sz="2110">
                <a:solidFill>
                  <a:schemeClr val="tx1">
                    <a:tint val="75000"/>
                  </a:schemeClr>
                </a:solidFill>
              </a:defRPr>
            </a:lvl2pPr>
            <a:lvl3pPr marL="964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46530" indent="0">
              <a:buNone/>
              <a:defRPr sz="1690">
                <a:solidFill>
                  <a:schemeClr val="tx1">
                    <a:tint val="75000"/>
                  </a:schemeClr>
                </a:solidFill>
              </a:defRPr>
            </a:lvl4pPr>
            <a:lvl5pPr marL="1928495" indent="0">
              <a:buNone/>
              <a:defRPr sz="1690">
                <a:solidFill>
                  <a:schemeClr val="tx1">
                    <a:tint val="75000"/>
                  </a:schemeClr>
                </a:solidFill>
              </a:defRPr>
            </a:lvl5pPr>
            <a:lvl6pPr marL="2411095" indent="0">
              <a:buNone/>
              <a:defRPr sz="1690">
                <a:solidFill>
                  <a:schemeClr val="tx1">
                    <a:tint val="75000"/>
                  </a:schemeClr>
                </a:solidFill>
              </a:defRPr>
            </a:lvl6pPr>
            <a:lvl7pPr marL="2893060" indent="0">
              <a:buNone/>
              <a:defRPr sz="1690">
                <a:solidFill>
                  <a:schemeClr val="tx1">
                    <a:tint val="75000"/>
                  </a:schemeClr>
                </a:solidFill>
              </a:defRPr>
            </a:lvl7pPr>
            <a:lvl8pPr marL="3375025" indent="0">
              <a:buNone/>
              <a:defRPr sz="1690">
                <a:solidFill>
                  <a:schemeClr val="tx1">
                    <a:tint val="75000"/>
                  </a:schemeClr>
                </a:solidFill>
              </a:defRPr>
            </a:lvl8pPr>
            <a:lvl9pPr marL="3857625" indent="0">
              <a:buNone/>
              <a:defRPr sz="16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998C86FD-D44E-4821-B891-F29A0591A6F4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E60A6A6A-C518-4859-9242-E2A3611C7FD3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38150"/>
            <a:ext cx="1183005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2017396"/>
            <a:ext cx="5802510" cy="988694"/>
          </a:xfrm>
        </p:spPr>
        <p:txBody>
          <a:bodyPr anchor="b"/>
          <a:lstStyle>
            <a:lvl1pPr marL="0" indent="0">
              <a:buNone/>
              <a:defRPr sz="2530" b="1"/>
            </a:lvl1pPr>
            <a:lvl2pPr marL="481965" indent="0">
              <a:buNone/>
              <a:defRPr sz="2110" b="1"/>
            </a:lvl2pPr>
            <a:lvl3pPr marL="964565" indent="0">
              <a:buNone/>
              <a:defRPr sz="1900" b="1"/>
            </a:lvl3pPr>
            <a:lvl4pPr marL="1446530" indent="0">
              <a:buNone/>
              <a:defRPr sz="1690" b="1"/>
            </a:lvl4pPr>
            <a:lvl5pPr marL="1928495" indent="0">
              <a:buNone/>
              <a:defRPr sz="1690" b="1"/>
            </a:lvl5pPr>
            <a:lvl6pPr marL="2411095" indent="0">
              <a:buNone/>
              <a:defRPr sz="1690" b="1"/>
            </a:lvl6pPr>
            <a:lvl7pPr marL="2893060" indent="0">
              <a:buNone/>
              <a:defRPr sz="1690" b="1"/>
            </a:lvl7pPr>
            <a:lvl8pPr marL="3375025" indent="0">
              <a:buNone/>
              <a:defRPr sz="1690" b="1"/>
            </a:lvl8pPr>
            <a:lvl9pPr marL="3857625" indent="0">
              <a:buNone/>
              <a:defRPr sz="169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3006090"/>
            <a:ext cx="580251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2017396"/>
            <a:ext cx="5831087" cy="988694"/>
          </a:xfrm>
        </p:spPr>
        <p:txBody>
          <a:bodyPr anchor="b"/>
          <a:lstStyle>
            <a:lvl1pPr marL="0" indent="0">
              <a:buNone/>
              <a:defRPr sz="2530" b="1"/>
            </a:lvl1pPr>
            <a:lvl2pPr marL="481965" indent="0">
              <a:buNone/>
              <a:defRPr sz="2110" b="1"/>
            </a:lvl2pPr>
            <a:lvl3pPr marL="964565" indent="0">
              <a:buNone/>
              <a:defRPr sz="1900" b="1"/>
            </a:lvl3pPr>
            <a:lvl4pPr marL="1446530" indent="0">
              <a:buNone/>
              <a:defRPr sz="1690" b="1"/>
            </a:lvl4pPr>
            <a:lvl5pPr marL="1928495" indent="0">
              <a:buNone/>
              <a:defRPr sz="1690" b="1"/>
            </a:lvl5pPr>
            <a:lvl6pPr marL="2411095" indent="0">
              <a:buNone/>
              <a:defRPr sz="1690" b="1"/>
            </a:lvl6pPr>
            <a:lvl7pPr marL="2893060" indent="0">
              <a:buNone/>
              <a:defRPr sz="1690" b="1"/>
            </a:lvl7pPr>
            <a:lvl8pPr marL="3375025" indent="0">
              <a:buNone/>
              <a:defRPr sz="1690" b="1"/>
            </a:lvl8pPr>
            <a:lvl9pPr marL="3857625" indent="0">
              <a:buNone/>
              <a:defRPr sz="169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3006090"/>
            <a:ext cx="58310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E72401B8-3C94-43C1-8981-AFE11A631830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C2A19649-03E7-4CD2-AB3E-01113227A6E0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2051686"/>
            <a:ext cx="11830050" cy="3423284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5507356"/>
            <a:ext cx="11830050" cy="1800224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EDE853-1C84-4AF8-9713-A4EA27967D0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98633E04-C29E-45A2-A29D-9FF43127902C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3" y="548640"/>
            <a:ext cx="4423767" cy="1920240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8" y="1184912"/>
            <a:ext cx="6943725" cy="5848350"/>
          </a:xfrm>
        </p:spPr>
        <p:txBody>
          <a:bodyPr/>
          <a:lstStyle>
            <a:lvl1pPr>
              <a:defRPr sz="3375"/>
            </a:lvl1pPr>
            <a:lvl2pPr>
              <a:defRPr sz="2955"/>
            </a:lvl2pPr>
            <a:lvl3pPr>
              <a:defRPr sz="2530"/>
            </a:lvl3pPr>
            <a:lvl4pPr>
              <a:defRPr sz="2110"/>
            </a:lvl4pPr>
            <a:lvl5pPr>
              <a:defRPr sz="2110"/>
            </a:lvl5pPr>
            <a:lvl6pPr>
              <a:defRPr sz="2110"/>
            </a:lvl6pPr>
            <a:lvl7pPr>
              <a:defRPr sz="2110"/>
            </a:lvl7pPr>
            <a:lvl8pPr>
              <a:defRPr sz="2110"/>
            </a:lvl8pPr>
            <a:lvl9pPr>
              <a:defRPr sz="21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3" y="2468880"/>
            <a:ext cx="4423767" cy="4573906"/>
          </a:xfrm>
        </p:spPr>
        <p:txBody>
          <a:bodyPr/>
          <a:lstStyle>
            <a:lvl1pPr marL="0" indent="0">
              <a:buNone/>
              <a:defRPr sz="1690"/>
            </a:lvl1pPr>
            <a:lvl2pPr marL="481965" indent="0">
              <a:buNone/>
              <a:defRPr sz="1475"/>
            </a:lvl2pPr>
            <a:lvl3pPr marL="964565" indent="0">
              <a:buNone/>
              <a:defRPr sz="1265"/>
            </a:lvl3pPr>
            <a:lvl4pPr marL="1446530" indent="0">
              <a:buNone/>
              <a:defRPr sz="1055"/>
            </a:lvl4pPr>
            <a:lvl5pPr marL="1928495" indent="0">
              <a:buNone/>
              <a:defRPr sz="1055"/>
            </a:lvl5pPr>
            <a:lvl6pPr marL="2411095" indent="0">
              <a:buNone/>
              <a:defRPr sz="1055"/>
            </a:lvl6pPr>
            <a:lvl7pPr marL="2893060" indent="0">
              <a:buNone/>
              <a:defRPr sz="1055"/>
            </a:lvl7pPr>
            <a:lvl8pPr marL="3375025" indent="0">
              <a:buNone/>
              <a:defRPr sz="1055"/>
            </a:lvl8pPr>
            <a:lvl9pPr marL="3857625" indent="0">
              <a:buNone/>
              <a:defRPr sz="10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13FE472-01C5-43A3-A89C-0457B051A667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3" y="548640"/>
            <a:ext cx="4423767" cy="1920240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8" y="1184912"/>
            <a:ext cx="6943725" cy="5848350"/>
          </a:xfrm>
        </p:spPr>
        <p:txBody>
          <a:bodyPr rtlCol="0">
            <a:normAutofit/>
          </a:bodyPr>
          <a:lstStyle>
            <a:lvl1pPr marL="0" indent="0">
              <a:buNone/>
              <a:defRPr sz="3375"/>
            </a:lvl1pPr>
            <a:lvl2pPr marL="481965" indent="0">
              <a:buNone/>
              <a:defRPr sz="2955"/>
            </a:lvl2pPr>
            <a:lvl3pPr marL="964565" indent="0">
              <a:buNone/>
              <a:defRPr sz="2530"/>
            </a:lvl3pPr>
            <a:lvl4pPr marL="1446530" indent="0">
              <a:buNone/>
              <a:defRPr sz="2110"/>
            </a:lvl4pPr>
            <a:lvl5pPr marL="1928495" indent="0">
              <a:buNone/>
              <a:defRPr sz="2110"/>
            </a:lvl5pPr>
            <a:lvl6pPr marL="2411095" indent="0">
              <a:buNone/>
              <a:defRPr sz="2110"/>
            </a:lvl6pPr>
            <a:lvl7pPr marL="2893060" indent="0">
              <a:buNone/>
              <a:defRPr sz="2110"/>
            </a:lvl7pPr>
            <a:lvl8pPr marL="3375025" indent="0">
              <a:buNone/>
              <a:defRPr sz="2110"/>
            </a:lvl8pPr>
            <a:lvl9pPr marL="3857625" indent="0">
              <a:buNone/>
              <a:defRPr sz="211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3" y="2468880"/>
            <a:ext cx="4423767" cy="4573906"/>
          </a:xfrm>
        </p:spPr>
        <p:txBody>
          <a:bodyPr/>
          <a:lstStyle>
            <a:lvl1pPr marL="0" indent="0">
              <a:buNone/>
              <a:defRPr sz="1690"/>
            </a:lvl1pPr>
            <a:lvl2pPr marL="481965" indent="0">
              <a:buNone/>
              <a:defRPr sz="1475"/>
            </a:lvl2pPr>
            <a:lvl3pPr marL="964565" indent="0">
              <a:buNone/>
              <a:defRPr sz="1265"/>
            </a:lvl3pPr>
            <a:lvl4pPr marL="1446530" indent="0">
              <a:buNone/>
              <a:defRPr sz="1055"/>
            </a:lvl4pPr>
            <a:lvl5pPr marL="1928495" indent="0">
              <a:buNone/>
              <a:defRPr sz="1055"/>
            </a:lvl5pPr>
            <a:lvl6pPr marL="2411095" indent="0">
              <a:buNone/>
              <a:defRPr sz="1055"/>
            </a:lvl6pPr>
            <a:lvl7pPr marL="2893060" indent="0">
              <a:buNone/>
              <a:defRPr sz="1055"/>
            </a:lvl7pPr>
            <a:lvl8pPr marL="3375025" indent="0">
              <a:buNone/>
              <a:defRPr sz="1055"/>
            </a:lvl8pPr>
            <a:lvl9pPr marL="3857625" indent="0">
              <a:buNone/>
              <a:defRPr sz="10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C1FCEDBD-ECAF-4382-9BE7-2F6F149AC893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0D9C76EC-28F0-4723-BD19-D0D61593562F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438150"/>
            <a:ext cx="2957513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438150"/>
            <a:ext cx="8701088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3531053E-286D-419F-AB7A-7E0F195BB9CA}" type="slidenum">
              <a:rPr lang="en-US" altLang="vi-VN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5938" y="1616337"/>
            <a:ext cx="11500866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1035938" y="5159637"/>
            <a:ext cx="11500866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035938" y="1781735"/>
            <a:ext cx="11500866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12"/>
          <p:cNvGrpSpPr/>
          <p:nvPr/>
        </p:nvGrpSpPr>
        <p:grpSpPr bwMode="auto">
          <a:xfrm>
            <a:off x="10854929" y="4882516"/>
            <a:ext cx="1216224" cy="1297304"/>
            <a:chOff x="9685338" y="4460675"/>
            <a:chExt cx="1080904" cy="1080902"/>
          </a:xfrm>
        </p:grpSpPr>
        <p:sp>
          <p:nvSpPr>
            <p:cNvPr id="8" name="Oval 7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2025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005" y="1718669"/>
            <a:ext cx="11212830" cy="3642970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08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3579" y="5266945"/>
            <a:ext cx="8877681" cy="1283818"/>
          </a:xfrm>
        </p:spPr>
        <p:txBody>
          <a:bodyPr>
            <a:normAutofit/>
          </a:bodyPr>
          <a:lstStyle>
            <a:lvl1pPr marL="0" indent="0" algn="l">
              <a:buNone/>
              <a:defRPr sz="2475">
                <a:solidFill>
                  <a:schemeClr val="tx1"/>
                </a:solidFill>
              </a:defRPr>
            </a:lvl1pPr>
            <a:lvl2pPr marL="514350" indent="0" algn="ctr">
              <a:buNone/>
              <a:defRPr sz="2475"/>
            </a:lvl2pPr>
            <a:lvl3pPr marL="1028700" indent="0" algn="ctr">
              <a:buNone/>
              <a:defRPr sz="2475"/>
            </a:lvl3pPr>
            <a:lvl4pPr marL="1543050" indent="0" algn="ctr">
              <a:buNone/>
              <a:defRPr sz="2250"/>
            </a:lvl4pPr>
            <a:lvl5pPr marL="2057400" indent="0" algn="ctr">
              <a:buNone/>
              <a:defRPr sz="2250"/>
            </a:lvl5pPr>
            <a:lvl6pPr marL="2571750" indent="0" algn="ctr">
              <a:buNone/>
              <a:defRPr sz="2250"/>
            </a:lvl6pPr>
            <a:lvl7pPr marL="3086100" indent="0" algn="ctr">
              <a:buNone/>
              <a:defRPr sz="2250"/>
            </a:lvl7pPr>
            <a:lvl8pPr marL="3600450" indent="0" algn="ctr">
              <a:buNone/>
              <a:defRPr sz="2250"/>
            </a:lvl8pPr>
            <a:lvl9pPr marL="4114800" indent="0" algn="ctr">
              <a:buNone/>
              <a:defRPr sz="22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2421" y="5147312"/>
            <a:ext cx="1343025" cy="767716"/>
          </a:xfrm>
        </p:spPr>
        <p:txBody>
          <a:bodyPr/>
          <a:lstStyle>
            <a:lvl1pPr>
              <a:defRPr sz="3150"/>
            </a:lvl1pPr>
          </a:lstStyle>
          <a:p>
            <a:pPr>
              <a:defRPr/>
            </a:pPr>
            <a:fld id="{FA54BBE1-3A8A-4015-B108-4D9D71E28A9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A90B5-2AEE-4ED0-8038-C34EC56ADD7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01587"/>
            <a:ext cx="137160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" name="Group 10"/>
          <p:cNvGrpSpPr/>
          <p:nvPr/>
        </p:nvGrpSpPr>
        <p:grpSpPr bwMode="auto">
          <a:xfrm>
            <a:off x="1009056" y="2790826"/>
            <a:ext cx="1216223" cy="1297304"/>
            <a:chOff x="9685338" y="4460675"/>
            <a:chExt cx="1080904" cy="1080902"/>
          </a:xfrm>
        </p:grpSpPr>
        <p:sp>
          <p:nvSpPr>
            <p:cNvPr id="6" name="Oval 5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202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019" y="1470355"/>
            <a:ext cx="10441305" cy="4224528"/>
          </a:xfrm>
        </p:spPr>
        <p:txBody>
          <a:bodyPr/>
          <a:lstStyle>
            <a:lvl1pPr>
              <a:lnSpc>
                <a:spcPct val="80000"/>
              </a:lnSpc>
              <a:defRPr sz="9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6496" y="6024067"/>
            <a:ext cx="10184130" cy="1280160"/>
          </a:xfr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tx1"/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667282" y="7526657"/>
            <a:ext cx="2975372" cy="4381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666" y="7526657"/>
            <a:ext cx="7118747" cy="4381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8334" y="3007996"/>
            <a:ext cx="1337667" cy="862964"/>
          </a:xfrm>
        </p:spPr>
        <p:txBody>
          <a:bodyPr/>
          <a:lstStyle>
            <a:lvl1pPr>
              <a:defRPr sz="3150"/>
            </a:lvl1pPr>
          </a:lstStyle>
          <a:p>
            <a:pPr>
              <a:defRPr/>
            </a:pPr>
            <a:fld id="{4BD0AB00-A396-4CF1-ACE8-813F32277B6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3580" y="2633473"/>
            <a:ext cx="5349241" cy="4773169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9752" y="2633473"/>
            <a:ext cx="5349241" cy="4773169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6EAB6-C989-4B00-9414-F9A98F190F7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149" y="2457907"/>
            <a:ext cx="5349241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250" b="1">
                <a:solidFill>
                  <a:schemeClr val="accent1">
                    <a:lumMod val="75000"/>
                  </a:schemeClr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80" y="3291840"/>
            <a:ext cx="5349241" cy="3950208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59752" y="2457907"/>
            <a:ext cx="5349241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250" b="1">
                <a:solidFill>
                  <a:schemeClr val="accent1">
                    <a:lumMod val="75000"/>
                  </a:schemeClr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59752" y="3291840"/>
            <a:ext cx="5349241" cy="3950208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17D61-638B-4492-B346-F6479908ACE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C0A227-7609-4F83-A81B-3D8B1EC267B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E34DB-B73A-42A9-B218-7FCF0D18E74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F9DB-A012-45FE-8EB7-6E2322E9D36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341709" y="2"/>
            <a:ext cx="437429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12826603" y="7475220"/>
            <a:ext cx="514350" cy="548640"/>
            <a:chOff x="11361456" y="6195813"/>
            <a:chExt cx="548640" cy="548640"/>
          </a:xfrm>
        </p:grpSpPr>
        <p:sp>
          <p:nvSpPr>
            <p:cNvPr id="7" name="Oval 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202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8345" y="822960"/>
            <a:ext cx="3600450" cy="2084832"/>
          </a:xfrm>
        </p:spPr>
        <p:txBody>
          <a:bodyPr anchor="b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822960"/>
            <a:ext cx="7550658" cy="6024067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8345" y="2907792"/>
            <a:ext cx="360045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25"/>
              </a:spcBef>
              <a:buNone/>
              <a:defRPr sz="1575">
                <a:solidFill>
                  <a:schemeClr val="accent1">
                    <a:lumMod val="75000"/>
                  </a:schemeClr>
                </a:solidFill>
              </a:defRPr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5"/>
            </a:lvl4pPr>
            <a:lvl5pPr marL="2057400" indent="0">
              <a:buNone/>
              <a:defRPr sz="1015"/>
            </a:lvl5pPr>
            <a:lvl6pPr marL="2571750" indent="0">
              <a:buNone/>
              <a:defRPr sz="1015"/>
            </a:lvl6pPr>
            <a:lvl7pPr marL="3086100" indent="0">
              <a:buNone/>
              <a:defRPr sz="1015"/>
            </a:lvl7pPr>
            <a:lvl8pPr marL="3600450" indent="0">
              <a:buNone/>
              <a:defRPr sz="1015"/>
            </a:lvl8pPr>
            <a:lvl9pPr marL="4114800" indent="0">
              <a:buNone/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9827D-F09D-44B5-8E97-FF219842DD1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341709" y="2"/>
            <a:ext cx="437429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Group 10"/>
          <p:cNvGrpSpPr>
            <a:grpSpLocks noChangeAspect="1"/>
          </p:cNvGrpSpPr>
          <p:nvPr/>
        </p:nvGrpSpPr>
        <p:grpSpPr bwMode="auto">
          <a:xfrm>
            <a:off x="12826603" y="7475220"/>
            <a:ext cx="514350" cy="548640"/>
            <a:chOff x="11361456" y="6195813"/>
            <a:chExt cx="548640" cy="548640"/>
          </a:xfrm>
        </p:grpSpPr>
        <p:sp>
          <p:nvSpPr>
            <p:cNvPr id="7" name="Oval 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202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8345" y="822960"/>
            <a:ext cx="3600450" cy="2084832"/>
          </a:xfrm>
        </p:spPr>
        <p:txBody>
          <a:bodyPr anchor="b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934170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18345" y="2907792"/>
            <a:ext cx="360045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25"/>
              </a:spcBef>
              <a:buNone/>
              <a:defRPr sz="1575">
                <a:solidFill>
                  <a:schemeClr val="accent1">
                    <a:lumMod val="75000"/>
                  </a:schemeClr>
                </a:solidFill>
              </a:defRPr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5"/>
            </a:lvl4pPr>
            <a:lvl5pPr marL="2057400" indent="0">
              <a:buNone/>
              <a:defRPr sz="1015"/>
            </a:lvl5pPr>
            <a:lvl6pPr marL="2571750" indent="0">
              <a:buNone/>
              <a:defRPr sz="1015"/>
            </a:lvl6pPr>
            <a:lvl7pPr marL="3086100" indent="0">
              <a:buNone/>
              <a:defRPr sz="1015"/>
            </a:lvl7pPr>
            <a:lvl8pPr marL="3600450" indent="0">
              <a:buNone/>
              <a:defRPr sz="1015"/>
            </a:lvl8pPr>
            <a:lvl9pPr marL="4114800" indent="0">
              <a:buNone/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6F421-4FD4-4FE6-BEAA-F1354130FF1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E0701-D6CB-4079-B65A-625BBDB8A51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640080"/>
            <a:ext cx="2871788" cy="67665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0150" y="640080"/>
            <a:ext cx="8443913" cy="67665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EB6AA-8D50-4C80-9B60-3E34ED93B0C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771527" y="2476076"/>
            <a:ext cx="11694045" cy="3973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C4A95-90B1-4D6A-98B3-186A6359623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60033" y="292609"/>
            <a:ext cx="13190220" cy="765352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728" y="1058851"/>
            <a:ext cx="11212830" cy="351129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1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221" y="4643561"/>
            <a:ext cx="9863843" cy="1665798"/>
          </a:xfrm>
        </p:spPr>
        <p:txBody>
          <a:bodyPr>
            <a:normAutofit/>
          </a:bodyPr>
          <a:lstStyle>
            <a:lvl1pPr marL="0" indent="0" algn="ctr">
              <a:buNone/>
              <a:defRPr sz="2475">
                <a:solidFill>
                  <a:srgbClr val="FFFFFF"/>
                </a:solidFill>
              </a:defRPr>
            </a:lvl1pPr>
            <a:lvl2pPr marL="514350" indent="0" algn="ctr">
              <a:buNone/>
              <a:defRPr sz="2475"/>
            </a:lvl2pPr>
            <a:lvl3pPr marL="1028700" indent="0" algn="ctr">
              <a:buNone/>
              <a:defRPr sz="2475"/>
            </a:lvl3pPr>
            <a:lvl4pPr marL="1543050" indent="0" algn="ctr">
              <a:buNone/>
              <a:defRPr sz="2250"/>
            </a:lvl4pPr>
            <a:lvl5pPr marL="2057400" indent="0" algn="ctr">
              <a:buNone/>
              <a:defRPr sz="2250"/>
            </a:lvl5pPr>
            <a:lvl6pPr marL="2571750" indent="0" algn="ctr">
              <a:buNone/>
              <a:defRPr sz="2250"/>
            </a:lvl6pPr>
            <a:lvl7pPr marL="3086100" indent="0" algn="ctr">
              <a:buNone/>
              <a:defRPr sz="2250"/>
            </a:lvl7pPr>
            <a:lvl8pPr marL="3600450" indent="0" algn="ctr">
              <a:buNone/>
              <a:defRPr sz="2250"/>
            </a:lvl8pPr>
            <a:lvl9pPr marL="4114800" indent="0" algn="ctr">
              <a:buNone/>
              <a:defRPr sz="22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761F95B-0642-4973-AA23-E8C25954E955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3570896-18C0-4A18-969F-560CFBA9CF07}" type="slidenum">
              <a:rPr lang="en-US" altLang="en-US" smtClean="0"/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225993" y="4480560"/>
            <a:ext cx="92583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D3172-3C1B-4342-9C0C-340701FAD32E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727" y="1408290"/>
            <a:ext cx="11212830" cy="351129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81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3669" y="4985424"/>
            <a:ext cx="9865233" cy="1636567"/>
          </a:xfrm>
        </p:spPr>
        <p:txBody>
          <a:bodyPr anchor="t">
            <a:normAutofit/>
          </a:bodyPr>
          <a:lstStyle>
            <a:lvl1pPr marL="0" indent="0" algn="ctr">
              <a:buNone/>
              <a:defRPr sz="2475">
                <a:solidFill>
                  <a:schemeClr val="accent1"/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49EF-7033-4BEA-91DD-87EE1E4108F4}" type="slidenum">
              <a:rPr lang="en-US" altLang="en-US" smtClean="0"/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228851" y="4824490"/>
            <a:ext cx="92583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38150"/>
            <a:ext cx="1183005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2017396"/>
            <a:ext cx="5802510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3006090"/>
            <a:ext cx="580251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2017396"/>
            <a:ext cx="5831087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3006090"/>
            <a:ext cx="58310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A13095-6594-4B22-9DC8-D35E1590542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5875" y="2468879"/>
            <a:ext cx="5349240" cy="4828032"/>
          </a:xfrm>
        </p:spPr>
        <p:txBody>
          <a:bodyPr/>
          <a:lstStyle>
            <a:lvl1pPr>
              <a:defRPr sz="2475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064" y="2468880"/>
            <a:ext cx="5349240" cy="4828032"/>
          </a:xfrm>
        </p:spPr>
        <p:txBody>
          <a:bodyPr/>
          <a:lstStyle>
            <a:lvl1pPr>
              <a:defRPr sz="2475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0B6E-AFF7-4438-A45B-A8F19F44D3E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5875" y="2401813"/>
            <a:ext cx="5349240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5875" y="3265780"/>
            <a:ext cx="5349240" cy="4059936"/>
          </a:xfrm>
        </p:spPr>
        <p:txBody>
          <a:bodyPr/>
          <a:lstStyle>
            <a:lvl1pPr>
              <a:defRPr sz="2475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52820" y="2398838"/>
            <a:ext cx="5349240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52820" y="3263186"/>
            <a:ext cx="5349240" cy="4059936"/>
          </a:xfrm>
        </p:spPr>
        <p:txBody>
          <a:bodyPr/>
          <a:lstStyle>
            <a:lvl1pPr>
              <a:defRPr sz="2475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E8FF-C0D1-400E-A8F6-9C797FE6505D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C159-09B4-47F6-AB0D-8D02F4C944E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DDDD-3368-49C9-85E6-673CCF8F40C3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75" y="1316736"/>
            <a:ext cx="4423410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3679" y="1316736"/>
            <a:ext cx="5863590" cy="5596128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5875" y="3401568"/>
            <a:ext cx="4423410" cy="3621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25"/>
              </a:spcBef>
              <a:buNone/>
              <a:defRPr sz="191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5"/>
            </a:lvl4pPr>
            <a:lvl5pPr marL="2057400" indent="0">
              <a:buNone/>
              <a:defRPr sz="1015"/>
            </a:lvl5pPr>
            <a:lvl6pPr marL="2571750" indent="0">
              <a:buNone/>
              <a:defRPr sz="1015"/>
            </a:lvl6pPr>
            <a:lvl7pPr marL="3086100" indent="0">
              <a:buNone/>
              <a:defRPr sz="1015"/>
            </a:lvl7pPr>
            <a:lvl8pPr marL="3600450" indent="0">
              <a:buNone/>
              <a:defRPr sz="1015"/>
            </a:lvl8pPr>
            <a:lvl9pPr marL="4114800" indent="0">
              <a:buNone/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0A8E-BDEF-4635-9A33-C7AFF7DA5A89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75" y="1316736"/>
            <a:ext cx="4423410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89904" y="1283816"/>
            <a:ext cx="6861429" cy="576072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315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5875" y="3401568"/>
            <a:ext cx="4423410" cy="34564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25"/>
              </a:spcBef>
              <a:buNone/>
              <a:defRPr sz="191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5"/>
            </a:lvl4pPr>
            <a:lvl5pPr marL="2057400" indent="0">
              <a:buNone/>
              <a:defRPr sz="1015"/>
            </a:lvl5pPr>
            <a:lvl6pPr marL="2571750" indent="0">
              <a:buNone/>
              <a:defRPr sz="1015"/>
            </a:lvl6pPr>
            <a:lvl7pPr marL="3086100" indent="0">
              <a:buNone/>
              <a:defRPr sz="1015"/>
            </a:lvl7pPr>
            <a:lvl8pPr marL="3600450" indent="0">
              <a:buNone/>
              <a:defRPr sz="1015"/>
            </a:lvl8pPr>
            <a:lvl9pPr marL="4114800" indent="0">
              <a:buNone/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1D064-7181-41EE-BB7C-020D43888D2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9FAA7-0850-4322-95ED-1A355484FDE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914400"/>
            <a:ext cx="2614613" cy="64922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5875" y="914400"/>
            <a:ext cx="8358188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C81B-6F3D-4FC2-8179-EF9C7190E02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346836"/>
            <a:ext cx="10287000" cy="286512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4322446"/>
            <a:ext cx="10287000" cy="1986914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488BCB-891E-4BA6-AD68-4454F34D3C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FF5840-214B-4484-8985-CF26003A8D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6BC478-78E2-4C85-AACA-DB20E345EBD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2B6C13-BD4E-4BFE-9BCB-58540D168FE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8358F1-CF4C-46AA-BBFC-6F054C8FB60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2051686"/>
            <a:ext cx="11830050" cy="3423284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5507356"/>
            <a:ext cx="11830050" cy="1800224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CF776-7BA3-41A8-B87E-473E9D668F5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14E6C-CCF7-4003-A240-9E9C2B7D2E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427423-572B-433A-A6D3-DDBBBAFDA9B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17256-61E9-427E-912E-9AFA8AE9F1D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38150"/>
            <a:ext cx="1183005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2017396"/>
            <a:ext cx="5802510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3006090"/>
            <a:ext cx="580251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2017396"/>
            <a:ext cx="5831087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3006090"/>
            <a:ext cx="58310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547C3A-EA6E-4E43-A890-DF611972A0A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55A65D-A6EC-4902-BBF3-DF544604907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BE76F8-D589-4791-813D-CE1A546C691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C375C4-CE74-4D57-8123-A26199EBB36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80F066-C595-40A1-A9C6-0997983E165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4A233C-8FBD-48B3-A6DC-06D033E7F9D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184911"/>
            <a:ext cx="6943725" cy="5848350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86016E-87E6-43FF-AB58-AF011F7A66A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3C234C-FB54-4C5A-80CC-FA8B277E3C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184911"/>
            <a:ext cx="6943725" cy="5848350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477A44-4CC9-4909-AD32-A323F2837F1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F1A430-CCC2-45A5-B169-257371B963E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A48521-7223-442C-9754-443396EF6B4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529EA4-6D1D-484D-B530-861D88A56D9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438150"/>
            <a:ext cx="2957513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438150"/>
            <a:ext cx="8701088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97677-0072-4331-B3DC-3187177C4E2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2F4EB-91C5-4A7B-9F65-73B652FB73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346836"/>
            <a:ext cx="10287000" cy="286512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4322446"/>
            <a:ext cx="10287000" cy="1986914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7418-264A-4016-A341-60D31B030AD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256-53CD-46F6-B37E-190F6EA3EA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97A6E-12EC-4899-A63E-702C905D493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96E81C-7B0E-4B04-9519-0D469B9D967C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2051686"/>
            <a:ext cx="11830050" cy="3423284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5507356"/>
            <a:ext cx="11830050" cy="1800224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2AFB10-AC8E-4F91-821E-EC751C8F818C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BEEA7C-47A2-47DF-B0BB-43CECFC7FB12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38150"/>
            <a:ext cx="1183005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2017396"/>
            <a:ext cx="5802510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3006090"/>
            <a:ext cx="580251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2017396"/>
            <a:ext cx="5831087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3006090"/>
            <a:ext cx="58310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911A5-C081-402E-817C-179518502C3E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75E79-2C00-4D81-912E-888A97F20CF3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D9F44A-CF3C-4872-9FF2-02D298CAA7BF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184911"/>
            <a:ext cx="6943725" cy="5848350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1D4CC5-60B5-4DE5-B37E-F57877842AB1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31087" y="1184911"/>
            <a:ext cx="6943725" cy="5848350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68A4D0-D608-4EFC-8FED-CC4A1DE8F6DF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FF95B6-49D1-40D2-AC78-BDE9CC40092A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438150"/>
            <a:ext cx="2957513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438150"/>
            <a:ext cx="8701088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D689A7-332A-497F-B748-04C5CE428EB1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3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8" y="1184911"/>
            <a:ext cx="6943725" cy="5848350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3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46CC57-1559-4CD9-B4A7-B4993310476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14400"/>
            <a:ext cx="10284321" cy="6400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429046" y="914400"/>
            <a:ext cx="3290983" cy="64008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3579" y="1558138"/>
            <a:ext cx="8229600" cy="3906317"/>
          </a:xfrm>
        </p:spPr>
        <p:txBody>
          <a:bodyPr anchor="b">
            <a:normAutofit/>
          </a:bodyPr>
          <a:lstStyle>
            <a:lvl1pPr algn="l">
              <a:defRPr sz="6640" spc="-113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517" y="5604295"/>
            <a:ext cx="8229600" cy="1097280"/>
          </a:xfrm>
        </p:spPr>
        <p:txBody>
          <a:bodyPr anchor="t">
            <a:normAutofit/>
          </a:bodyPr>
          <a:lstStyle>
            <a:lvl1pPr marL="0" indent="0" algn="l">
              <a:buNone/>
              <a:defRPr sz="2475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514350" indent="0" algn="ctr">
              <a:buNone/>
              <a:defRPr sz="2475"/>
            </a:lvl2pPr>
            <a:lvl3pPr marL="1028700" indent="0" algn="ctr">
              <a:buNone/>
              <a:defRPr sz="2475"/>
            </a:lvl3pPr>
            <a:lvl4pPr marL="1543050" indent="0" algn="ctr">
              <a:buNone/>
              <a:defRPr sz="2250"/>
            </a:lvl4pPr>
            <a:lvl5pPr marL="2057400" indent="0" algn="ctr">
              <a:buNone/>
              <a:defRPr sz="2250"/>
            </a:lvl5pPr>
            <a:lvl6pPr marL="2571750" indent="0" algn="ctr">
              <a:buNone/>
              <a:defRPr sz="2250"/>
            </a:lvl6pPr>
            <a:lvl7pPr marL="3086100" indent="0" algn="ctr">
              <a:buNone/>
              <a:defRPr sz="2250"/>
            </a:lvl7pPr>
            <a:lvl8pPr marL="3600450" indent="0" algn="ctr">
              <a:buNone/>
              <a:defRPr sz="2250"/>
            </a:lvl8pPr>
            <a:lvl9pPr marL="4114800" indent="0" algn="ctr">
              <a:buNone/>
              <a:defRPr sz="22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E0EB2-A920-4A53-B3E3-85646129642E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692F74-9FFE-4AF3-8468-6B1F823809E0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401" y="1558138"/>
            <a:ext cx="8229600" cy="3906317"/>
          </a:xfrm>
        </p:spPr>
        <p:txBody>
          <a:bodyPr anchor="b">
            <a:normAutofit/>
          </a:bodyPr>
          <a:lstStyle>
            <a:lvl1pPr>
              <a:defRPr sz="6640" b="0" spc="-11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71975" y="5607101"/>
            <a:ext cx="8229600" cy="1097280"/>
          </a:xfrm>
        </p:spPr>
        <p:txBody>
          <a:bodyPr anchor="t">
            <a:normAutofit/>
          </a:bodyPr>
          <a:lstStyle>
            <a:lvl1pPr marL="0" indent="0">
              <a:buNone/>
              <a:defRPr sz="2475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D326C4-DD6C-4118-809A-002C10179C84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1401" y="1042416"/>
            <a:ext cx="3909060" cy="6144768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1042416"/>
            <a:ext cx="3909060" cy="6144768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BE9910-63DF-4529-AC3E-AA843F38EE53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1401" y="1228303"/>
            <a:ext cx="3909060" cy="9692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1401" y="2317123"/>
            <a:ext cx="3909060" cy="4828032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771" y="1228304"/>
            <a:ext cx="3909060" cy="975805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771" y="2317123"/>
            <a:ext cx="3909060" cy="4828032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44E08-85E3-4610-A26D-E2B5713956F9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336D99-4222-496D-B128-DA8E08F2D790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6110E2-5FA8-4BFD-9F3B-EDCD0694CEFF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36" y="1371600"/>
            <a:ext cx="3188970" cy="2852928"/>
          </a:xfrm>
        </p:spPr>
        <p:txBody>
          <a:bodyPr anchor="b">
            <a:normAutofit/>
          </a:bodyPr>
          <a:lstStyle>
            <a:lvl1pPr>
              <a:defRPr sz="36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401" y="1042416"/>
            <a:ext cx="8229600" cy="6144768"/>
          </a:xfrm>
        </p:spPr>
        <p:txBody>
          <a:bodyPr/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8036" y="4193011"/>
            <a:ext cx="3188970" cy="278638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575">
                <a:solidFill>
                  <a:srgbClr val="FFFFFF"/>
                </a:solidFill>
              </a:defRPr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5"/>
            </a:lvl4pPr>
            <a:lvl5pPr marL="2057400" indent="0">
              <a:buNone/>
              <a:defRPr sz="1015"/>
            </a:lvl5pPr>
            <a:lvl6pPr marL="2571750" indent="0">
              <a:buNone/>
              <a:defRPr sz="1015"/>
            </a:lvl6pPr>
            <a:lvl7pPr marL="3086100" indent="0">
              <a:buNone/>
              <a:defRPr sz="1015"/>
            </a:lvl7pPr>
            <a:lvl8pPr marL="3600450" indent="0">
              <a:buNone/>
              <a:defRPr sz="1015"/>
            </a:lvl8pPr>
            <a:lvl9pPr marL="4114800" indent="0">
              <a:buNone/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614D26-3C7B-4662-8DE8-C8FF6912F962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36" y="1371600"/>
            <a:ext cx="3188970" cy="2852928"/>
          </a:xfrm>
        </p:spPr>
        <p:txBody>
          <a:bodyPr anchor="b">
            <a:normAutofit/>
          </a:bodyPr>
          <a:lstStyle>
            <a:lvl1pPr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6974" y="920903"/>
            <a:ext cx="9129634" cy="639714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8036" y="4191610"/>
            <a:ext cx="3188970" cy="278709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575">
                <a:solidFill>
                  <a:srgbClr val="FFFFFF"/>
                </a:solidFill>
              </a:defRPr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5"/>
            </a:lvl4pPr>
            <a:lvl5pPr marL="2057400" indent="0">
              <a:buNone/>
              <a:defRPr sz="1015"/>
            </a:lvl5pPr>
            <a:lvl6pPr marL="2571750" indent="0">
              <a:buNone/>
              <a:defRPr sz="1015"/>
            </a:lvl6pPr>
            <a:lvl7pPr marL="3086100" indent="0">
              <a:buNone/>
              <a:defRPr sz="1015"/>
            </a:lvl7pPr>
            <a:lvl8pPr marL="3600450" indent="0">
              <a:buNone/>
              <a:defRPr sz="1015"/>
            </a:lvl8pPr>
            <a:lvl9pPr marL="4114800" indent="0">
              <a:buNone/>
              <a:defRPr sz="101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936489" y="7627621"/>
            <a:ext cx="6650457" cy="43815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9BADA-86BC-4EE0-9918-159C10577C2C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13E6D-2841-4695-B286-3D316E95B971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3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8" y="1184911"/>
            <a:ext cx="6943725" cy="584835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3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2921C1-508B-4546-803C-B462A80500EC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8625" y="1188720"/>
            <a:ext cx="3171825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51401" y="1042416"/>
            <a:ext cx="8229600" cy="614476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CACF3-385C-4B3A-8A11-ACEE1D436D65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346836"/>
            <a:ext cx="10287000" cy="286512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4322446"/>
            <a:ext cx="10287000" cy="1986914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E0EB2-A920-4A53-B3E3-85646129642E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692F74-9FFE-4AF3-8468-6B1F823809E0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2051686"/>
            <a:ext cx="11830050" cy="3423284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5507356"/>
            <a:ext cx="11830050" cy="1800224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D326C4-DD6C-4118-809A-002C10179C84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2190750"/>
            <a:ext cx="58293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BE9910-63DF-4529-AC3E-AA843F38EE53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438150"/>
            <a:ext cx="1183005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2017396"/>
            <a:ext cx="5802510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3006090"/>
            <a:ext cx="580251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2017396"/>
            <a:ext cx="5831087" cy="9886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3006090"/>
            <a:ext cx="58310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44E08-85E3-4610-A26D-E2B5713956F9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336D99-4222-496D-B128-DA8E08F2D790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6110E2-5FA8-4BFD-9F3B-EDCD0694CEFF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184911"/>
            <a:ext cx="6943725" cy="5848350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614D26-3C7B-4662-8DE8-C8FF6912F962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48640"/>
            <a:ext cx="4423767" cy="192024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31087" y="1184911"/>
            <a:ext cx="6943725" cy="5848350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468880"/>
            <a:ext cx="4423767" cy="4573906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9BADA-86BC-4EE0-9918-159C10577C2C}" type="slidenum">
              <a:rPr lang="en-US" altLang="vi-VN" smtClean="0"/>
            </a:fld>
            <a:endParaRPr lang="en-US" altLang="vi-VN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7" Type="http://schemas.openxmlformats.org/officeDocument/2006/relationships/theme" Target="../theme/theme11.xml"/><Relationship Id="rId16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2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5" Type="http://schemas.openxmlformats.org/officeDocument/2006/relationships/theme" Target="../theme/theme4.xml"/><Relationship Id="rId14" Type="http://schemas.openxmlformats.org/officeDocument/2006/relationships/image" Target="../media/image2.png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1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2975" y="438150"/>
            <a:ext cx="118300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2975" y="2190750"/>
            <a:ext cx="11830050" cy="52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7627938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7627938"/>
            <a:ext cx="46291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7627938"/>
            <a:ext cx="3086100" cy="4381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300">
                <a:solidFill>
                  <a:srgbClr val="898989"/>
                </a:solidFill>
              </a:defRPr>
            </a:lvl1pPr>
          </a:lstStyle>
          <a:p>
            <a:fld id="{466D6664-ECDE-49E2-BEAB-22E6C652EB91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0287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0287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 Light" panose="020F0302020204030204" pitchFamily="34" charset="0"/>
        </a:defRPr>
      </a:lvl2pPr>
      <a:lvl3pPr algn="l" defTabSz="10287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 Light" panose="020F0302020204030204" pitchFamily="34" charset="0"/>
        </a:defRPr>
      </a:lvl3pPr>
      <a:lvl4pPr algn="l" defTabSz="10287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 Light" panose="020F0302020204030204" pitchFamily="34" charset="0"/>
        </a:defRPr>
      </a:lvl4pPr>
      <a:lvl5pPr algn="l" defTabSz="10287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1028700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1028700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1028700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1028700" rtl="0" fontAlgn="base">
        <a:lnSpc>
          <a:spcPct val="90000"/>
        </a:lnSpc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57175" indent="-257175" algn="l" defTabSz="1028700" rtl="0" eaLnBrk="0" fontAlgn="base" hangingPunct="0">
        <a:lnSpc>
          <a:spcPct val="90000"/>
        </a:lnSpc>
        <a:spcBef>
          <a:spcPts val="1125"/>
        </a:spcBef>
        <a:spcAft>
          <a:spcPct val="0"/>
        </a:spcAft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0" fontAlgn="base" hangingPunct="0">
        <a:lnSpc>
          <a:spcPct val="90000"/>
        </a:lnSpc>
        <a:spcBef>
          <a:spcPts val="565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0" fontAlgn="base" hangingPunct="0">
        <a:lnSpc>
          <a:spcPct val="90000"/>
        </a:lnSpc>
        <a:spcBef>
          <a:spcPts val="565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0" fontAlgn="base" hangingPunct="0">
        <a:lnSpc>
          <a:spcPct val="90000"/>
        </a:lnSpc>
        <a:spcBef>
          <a:spcPts val="56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0" fontAlgn="base" hangingPunct="0">
        <a:lnSpc>
          <a:spcPct val="90000"/>
        </a:lnSpc>
        <a:spcBef>
          <a:spcPts val="56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438150"/>
            <a:ext cx="1183005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2190750"/>
            <a:ext cx="1183005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7627621"/>
            <a:ext cx="46291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D6664-ECDE-49E2-BEAB-22E6C652EB9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 spd="slow">
    <p:pull/>
  </p:transition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59"/>
            <a:ext cx="137160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2" y="731520"/>
            <a:ext cx="9671251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2" y="2592708"/>
            <a:ext cx="9671251" cy="4656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05776" y="7249636"/>
            <a:ext cx="102593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7249636"/>
            <a:ext cx="708481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4497" y="7249636"/>
            <a:ext cx="76875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AE51F0B9-FA53-4673-82A4-1EB36FEF72D3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ransition spd="slow">
    <p:pull/>
  </p:transition>
  <p:hf sldNum="0" hdr="0" dt="0"/>
  <p:txStyles>
    <p:titleStyle>
      <a:lvl1pPr algn="l" defTabSz="514350" rtl="0" eaLnBrk="1" latinLnBrk="0" hangingPunct="1">
        <a:spcBef>
          <a:spcPct val="0"/>
        </a:spcBef>
        <a:buNone/>
        <a:defRPr sz="405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86080" indent="-386080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2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35660" indent="-321310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8587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80022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31457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82892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34327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85762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37197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3722" y="581026"/>
            <a:ext cx="11315700" cy="193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29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3722" y="2545080"/>
            <a:ext cx="11315700" cy="486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0050" y="7526656"/>
            <a:ext cx="3682603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3368" y="7526656"/>
            <a:ext cx="711874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grpSp>
        <p:nvGrpSpPr>
          <p:cNvPr id="12294" name="Group 6"/>
          <p:cNvGrpSpPr>
            <a:grpSpLocks noChangeAspect="1"/>
          </p:cNvGrpSpPr>
          <p:nvPr/>
        </p:nvGrpSpPr>
        <p:grpSpPr bwMode="auto">
          <a:xfrm>
            <a:off x="12826603" y="7475220"/>
            <a:ext cx="51435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299" name="Oval 8"/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24805" y="7526656"/>
            <a:ext cx="71973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 b="1">
                <a:solidFill>
                  <a:srgbClr val="FFFFFF"/>
                </a:solidFill>
                <a:latin typeface="+mj-lt"/>
              </a:defRPr>
            </a:lvl1pPr>
          </a:lstStyle>
          <a:p>
            <a:pPr>
              <a:defRPr/>
            </a:pPr>
            <a:fld id="{15B239C7-79EA-4A9D-8380-9B1670AFA8F7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 kern="1200" cap="all">
          <a:blipFill>
            <a:blip r:embed="rId14"/>
            <a:tile tx="6350" ty="-127000" sx="65000" sy="64000" flip="none" algn="tl"/>
          </a:blip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5pPr>
      <a:lvl6pPr marL="514350" algn="l" rtl="0" fontAlgn="base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6pPr>
      <a:lvl7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7pPr>
      <a:lvl8pPr marL="1543050" algn="l" rtl="0" fontAlgn="base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8pPr>
      <a:lvl9pPr marL="2057400" algn="l" rtl="0" fontAlgn="base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9pPr>
    </p:titleStyle>
    <p:bodyStyle>
      <a:lvl1pPr marL="205105" indent="-205105" algn="l" rtl="0" eaLnBrk="0" fontAlgn="base" hangingPunct="0">
        <a:lnSpc>
          <a:spcPct val="90000"/>
        </a:lnSpc>
        <a:spcBef>
          <a:spcPts val="1350"/>
        </a:spcBef>
        <a:spcAft>
          <a:spcPct val="0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205105" algn="l" rtl="0" eaLnBrk="0" fontAlgn="base" hangingPunct="0">
        <a:lnSpc>
          <a:spcPct val="90000"/>
        </a:lnSpc>
        <a:spcBef>
          <a:spcPts val="450"/>
        </a:spcBef>
        <a:spcAft>
          <a:spcPts val="225"/>
        </a:spcAft>
        <a:buClr>
          <a:srgbClr val="9E3611"/>
        </a:buClr>
        <a:buSzPct val="85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21690" indent="-205105" algn="l" rtl="0" eaLnBrk="0" fontAlgn="base" hangingPunct="0">
        <a:lnSpc>
          <a:spcPct val="90000"/>
        </a:lnSpc>
        <a:spcBef>
          <a:spcPts val="450"/>
        </a:spcBef>
        <a:spcAft>
          <a:spcPts val="225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30300" indent="-205105" algn="l" rtl="0" eaLnBrk="0" fontAlgn="base" hangingPunct="0">
        <a:lnSpc>
          <a:spcPct val="90000"/>
        </a:lnSpc>
        <a:spcBef>
          <a:spcPts val="450"/>
        </a:spcBef>
        <a:spcAft>
          <a:spcPts val="225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9545" indent="-205105" algn="l" rtl="0" eaLnBrk="0" fontAlgn="base" hangingPunct="0">
        <a:lnSpc>
          <a:spcPct val="90000"/>
        </a:lnSpc>
        <a:spcBef>
          <a:spcPts val="450"/>
        </a:spcBef>
        <a:spcAft>
          <a:spcPts val="225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indent="-257175" algn="l" defTabSz="1028700" rtl="0" eaLnBrk="1" latinLnBrk="0" hangingPunct="1">
        <a:lnSpc>
          <a:spcPct val="90000"/>
        </a:lnSpc>
        <a:spcBef>
          <a:spcPts val="450"/>
        </a:spcBef>
        <a:spcAft>
          <a:spcPts val="225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410" indent="-257175" algn="l" defTabSz="1028700" rtl="0" eaLnBrk="1" latinLnBrk="0" hangingPunct="1">
        <a:lnSpc>
          <a:spcPct val="90000"/>
        </a:lnSpc>
        <a:spcBef>
          <a:spcPts val="450"/>
        </a:spcBef>
        <a:spcAft>
          <a:spcPts val="225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475230" indent="-257175" algn="l" defTabSz="1028700" rtl="0" eaLnBrk="1" latinLnBrk="0" hangingPunct="1">
        <a:lnSpc>
          <a:spcPct val="90000"/>
        </a:lnSpc>
        <a:spcBef>
          <a:spcPts val="450"/>
        </a:spcBef>
        <a:spcAft>
          <a:spcPts val="225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812415" indent="-257175" algn="l" defTabSz="1028700" rtl="0" eaLnBrk="1" latinLnBrk="0" hangingPunct="1">
        <a:lnSpc>
          <a:spcPct val="90000"/>
        </a:lnSpc>
        <a:spcBef>
          <a:spcPts val="450"/>
        </a:spcBef>
        <a:spcAft>
          <a:spcPts val="225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942975" y="438150"/>
            <a:ext cx="11830050" cy="159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vi-VN"/>
              <a:t>Click to edit Master title style</a:t>
            </a:r>
            <a:endParaRPr lang="en-US" altLang="vi-VN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2975" y="2190750"/>
            <a:ext cx="11830050" cy="522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vi-VN"/>
              <a:t>Click to edit Master text styles</a:t>
            </a:r>
            <a:endParaRPr lang="en-US" altLang="vi-VN"/>
          </a:p>
          <a:p>
            <a:pPr lvl="1"/>
            <a:r>
              <a:rPr lang="en-US" altLang="vi-VN"/>
              <a:t>Second level</a:t>
            </a:r>
            <a:endParaRPr lang="en-US" altLang="vi-VN"/>
          </a:p>
          <a:p>
            <a:pPr lvl="2"/>
            <a:r>
              <a:rPr lang="en-US" altLang="vi-VN"/>
              <a:t>Third level</a:t>
            </a:r>
            <a:endParaRPr lang="en-US" altLang="vi-VN"/>
          </a:p>
          <a:p>
            <a:pPr lvl="3"/>
            <a:r>
              <a:rPr lang="en-US" altLang="vi-VN"/>
              <a:t>Fourth level</a:t>
            </a:r>
            <a:endParaRPr lang="en-US" altLang="vi-VN"/>
          </a:p>
          <a:p>
            <a:pPr lvl="4"/>
            <a:r>
              <a:rPr lang="en-US" altLang="vi-VN"/>
              <a:t>Fifth level</a:t>
            </a:r>
            <a:endParaRPr lang="en-US" alt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5" b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7627621"/>
            <a:ext cx="46291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5" b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7627621"/>
            <a:ext cx="3086100" cy="4381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40" b="1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1B549D3-FBC6-4790-855A-867EC5EA1D09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slow">
    <p:pull/>
  </p:transition>
  <p:txStyles>
    <p:titleStyle>
      <a:lvl1pPr algn="l" defTabSz="9626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626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Calibri Light" panose="020F0302020204030204" pitchFamily="34" charset="0"/>
        </a:defRPr>
      </a:lvl2pPr>
      <a:lvl3pPr algn="l" defTabSz="9626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Calibri Light" panose="020F0302020204030204" pitchFamily="34" charset="0"/>
        </a:defRPr>
      </a:lvl3pPr>
      <a:lvl4pPr algn="l" defTabSz="9626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Calibri Light" panose="020F0302020204030204" pitchFamily="34" charset="0"/>
        </a:defRPr>
      </a:lvl4pPr>
      <a:lvl5pPr algn="l" defTabSz="9626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Calibri Light" panose="020F0302020204030204" pitchFamily="34" charset="0"/>
        </a:defRPr>
      </a:lvl5pPr>
      <a:lvl6pPr marL="428625" algn="l" defTabSz="964565" rtl="0" fontAlgn="base">
        <a:lnSpc>
          <a:spcPct val="90000"/>
        </a:lnSpc>
        <a:spcBef>
          <a:spcPct val="0"/>
        </a:spcBef>
        <a:spcAft>
          <a:spcPct val="0"/>
        </a:spcAft>
        <a:defRPr sz="4595">
          <a:solidFill>
            <a:schemeClr val="tx1"/>
          </a:solidFill>
          <a:latin typeface="Calibri Light" panose="020F0302020204030204" pitchFamily="34" charset="0"/>
        </a:defRPr>
      </a:lvl6pPr>
      <a:lvl7pPr marL="857250" algn="l" defTabSz="964565" rtl="0" fontAlgn="base">
        <a:lnSpc>
          <a:spcPct val="90000"/>
        </a:lnSpc>
        <a:spcBef>
          <a:spcPct val="0"/>
        </a:spcBef>
        <a:spcAft>
          <a:spcPct val="0"/>
        </a:spcAft>
        <a:defRPr sz="4595">
          <a:solidFill>
            <a:schemeClr val="tx1"/>
          </a:solidFill>
          <a:latin typeface="Calibri Light" panose="020F0302020204030204" pitchFamily="34" charset="0"/>
        </a:defRPr>
      </a:lvl7pPr>
      <a:lvl8pPr marL="1285875" algn="l" defTabSz="964565" rtl="0" fontAlgn="base">
        <a:lnSpc>
          <a:spcPct val="90000"/>
        </a:lnSpc>
        <a:spcBef>
          <a:spcPct val="0"/>
        </a:spcBef>
        <a:spcAft>
          <a:spcPct val="0"/>
        </a:spcAft>
        <a:defRPr sz="4595">
          <a:solidFill>
            <a:schemeClr val="tx1"/>
          </a:solidFill>
          <a:latin typeface="Calibri Light" panose="020F0302020204030204" pitchFamily="34" charset="0"/>
        </a:defRPr>
      </a:lvl8pPr>
      <a:lvl9pPr marL="1714500" algn="l" defTabSz="964565" rtl="0" fontAlgn="base">
        <a:lnSpc>
          <a:spcPct val="90000"/>
        </a:lnSpc>
        <a:spcBef>
          <a:spcPct val="0"/>
        </a:spcBef>
        <a:spcAft>
          <a:spcPct val="0"/>
        </a:spcAft>
        <a:defRPr sz="4595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39395" indent="-239395" algn="l" defTabSz="962660" rtl="0" eaLnBrk="0" fontAlgn="base" hangingPunct="0">
        <a:lnSpc>
          <a:spcPct val="90000"/>
        </a:lnSpc>
        <a:spcBef>
          <a:spcPts val="1055"/>
        </a:spcBef>
        <a:spcAft>
          <a:spcPct val="0"/>
        </a:spcAft>
        <a:buFont typeface="Arial" panose="020B0604020202020204" pitchFamily="34" charset="0"/>
        <a:buChar char="•"/>
        <a:defRPr sz="2815" kern="1200">
          <a:solidFill>
            <a:schemeClr val="tx1"/>
          </a:solidFill>
          <a:latin typeface="+mn-lt"/>
          <a:ea typeface="+mn-ea"/>
          <a:cs typeface="+mn-cs"/>
        </a:defRPr>
      </a:lvl1pPr>
      <a:lvl2pPr marL="721360" indent="-239395" algn="l" defTabSz="962660" rtl="0" eaLnBrk="0" fontAlgn="base" hangingPunct="0">
        <a:lnSpc>
          <a:spcPct val="90000"/>
        </a:lnSpc>
        <a:spcBef>
          <a:spcPts val="535"/>
        </a:spcBef>
        <a:spcAft>
          <a:spcPct val="0"/>
        </a:spcAft>
        <a:buFont typeface="Arial" panose="020B0604020202020204" pitchFamily="34" charset="0"/>
        <a:buChar char="•"/>
        <a:defRPr sz="2475" kern="1200">
          <a:solidFill>
            <a:schemeClr val="tx1"/>
          </a:solidFill>
          <a:latin typeface="+mn-lt"/>
          <a:ea typeface="+mn-ea"/>
          <a:cs typeface="+mn-cs"/>
        </a:defRPr>
      </a:lvl2pPr>
      <a:lvl3pPr marL="1203960" indent="-239395" algn="l" defTabSz="962660" rtl="0" eaLnBrk="0" fontAlgn="base" hangingPunct="0">
        <a:lnSpc>
          <a:spcPct val="90000"/>
        </a:lnSpc>
        <a:spcBef>
          <a:spcPts val="53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85925" indent="-239395" algn="l" defTabSz="962660" rtl="0" eaLnBrk="0" fontAlgn="base" hangingPunct="0">
        <a:lnSpc>
          <a:spcPct val="90000"/>
        </a:lnSpc>
        <a:spcBef>
          <a:spcPts val="53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67890" indent="-239395" algn="l" defTabSz="962660" rtl="0" eaLnBrk="0" fontAlgn="base" hangingPunct="0">
        <a:lnSpc>
          <a:spcPct val="90000"/>
        </a:lnSpc>
        <a:spcBef>
          <a:spcPts val="53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6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3723" y="581026"/>
            <a:ext cx="11315700" cy="193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29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3723" y="2545080"/>
            <a:ext cx="11315700" cy="486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0050" y="7526657"/>
            <a:ext cx="3682603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97991B-7E07-4FAD-8598-E6EE6AC833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3369" y="7526657"/>
            <a:ext cx="711874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grpSp>
        <p:nvGrpSpPr>
          <p:cNvPr id="12294" name="Group 6"/>
          <p:cNvGrpSpPr>
            <a:grpSpLocks noChangeAspect="1"/>
          </p:cNvGrpSpPr>
          <p:nvPr/>
        </p:nvGrpSpPr>
        <p:grpSpPr bwMode="auto">
          <a:xfrm>
            <a:off x="12826603" y="7475220"/>
            <a:ext cx="51435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299" name="Oval 8"/>
            <p:cNvSpPr>
              <a:spLocks noChangeArrowheads="1"/>
            </p:cNvSpPr>
            <p:nvPr/>
          </p:nvSpPr>
          <p:spPr bwMode="auto"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2025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24807" y="7526657"/>
            <a:ext cx="71973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 b="1">
                <a:solidFill>
                  <a:srgbClr val="FFFFFF"/>
                </a:solidFill>
                <a:latin typeface="+mj-lt"/>
              </a:defRPr>
            </a:lvl1pPr>
          </a:lstStyle>
          <a:p>
            <a:pPr>
              <a:defRPr/>
            </a:pPr>
            <a:fld id="{15B239C7-79EA-4A9D-8380-9B1670AFA8F7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 kern="1200" cap="all">
          <a:blipFill>
            <a:blip r:embed="rId14"/>
            <a:tile tx="6350" ty="-127000" sx="65000" sy="64000" flip="none" algn="tl"/>
          </a:blip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5pPr>
      <a:lvl6pPr marL="514350" algn="l" rtl="0" fontAlgn="base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6pPr>
      <a:lvl7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7pPr>
      <a:lvl8pPr marL="1543050" algn="l" rtl="0" fontAlgn="base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8pPr>
      <a:lvl9pPr marL="2057400" algn="l" rtl="0" fontAlgn="base">
        <a:lnSpc>
          <a:spcPct val="90000"/>
        </a:lnSpc>
        <a:spcBef>
          <a:spcPct val="0"/>
        </a:spcBef>
        <a:spcAft>
          <a:spcPct val="0"/>
        </a:spcAft>
        <a:defRPr sz="6075">
          <a:solidFill>
            <a:schemeClr val="tx1"/>
          </a:solidFill>
          <a:latin typeface="Rockwell Condensed" panose="02060603050405020104" pitchFamily="18" charset="0"/>
        </a:defRPr>
      </a:lvl9pPr>
    </p:titleStyle>
    <p:bodyStyle>
      <a:lvl1pPr marL="205105" indent="-205105" algn="l" rtl="0" eaLnBrk="0" fontAlgn="base" hangingPunct="0">
        <a:lnSpc>
          <a:spcPct val="90000"/>
        </a:lnSpc>
        <a:spcBef>
          <a:spcPts val="1350"/>
        </a:spcBef>
        <a:spcAft>
          <a:spcPct val="0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205105" algn="l" rtl="0" eaLnBrk="0" fontAlgn="base" hangingPunct="0">
        <a:lnSpc>
          <a:spcPct val="90000"/>
        </a:lnSpc>
        <a:spcBef>
          <a:spcPts val="450"/>
        </a:spcBef>
        <a:spcAft>
          <a:spcPts val="225"/>
        </a:spcAft>
        <a:buClr>
          <a:srgbClr val="9E3611"/>
        </a:buClr>
        <a:buSzPct val="85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21690" indent="-205105" algn="l" rtl="0" eaLnBrk="0" fontAlgn="base" hangingPunct="0">
        <a:lnSpc>
          <a:spcPct val="90000"/>
        </a:lnSpc>
        <a:spcBef>
          <a:spcPts val="450"/>
        </a:spcBef>
        <a:spcAft>
          <a:spcPts val="225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30300" indent="-205105" algn="l" rtl="0" eaLnBrk="0" fontAlgn="base" hangingPunct="0">
        <a:lnSpc>
          <a:spcPct val="90000"/>
        </a:lnSpc>
        <a:spcBef>
          <a:spcPts val="450"/>
        </a:spcBef>
        <a:spcAft>
          <a:spcPts val="225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9545" indent="-205105" algn="l" rtl="0" eaLnBrk="0" fontAlgn="base" hangingPunct="0">
        <a:lnSpc>
          <a:spcPct val="90000"/>
        </a:lnSpc>
        <a:spcBef>
          <a:spcPts val="450"/>
        </a:spcBef>
        <a:spcAft>
          <a:spcPts val="225"/>
        </a:spcAft>
        <a:buClr>
          <a:srgbClr val="9E3611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indent="-257175" algn="l" defTabSz="1028700" rtl="0" eaLnBrk="1" latinLnBrk="0" hangingPunct="1">
        <a:lnSpc>
          <a:spcPct val="90000"/>
        </a:lnSpc>
        <a:spcBef>
          <a:spcPts val="450"/>
        </a:spcBef>
        <a:spcAft>
          <a:spcPts val="225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410" indent="-257175" algn="l" defTabSz="1028700" rtl="0" eaLnBrk="1" latinLnBrk="0" hangingPunct="1">
        <a:lnSpc>
          <a:spcPct val="90000"/>
        </a:lnSpc>
        <a:spcBef>
          <a:spcPts val="450"/>
        </a:spcBef>
        <a:spcAft>
          <a:spcPts val="225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475230" indent="-257175" algn="l" defTabSz="1028700" rtl="0" eaLnBrk="1" latinLnBrk="0" hangingPunct="1">
        <a:lnSpc>
          <a:spcPct val="90000"/>
        </a:lnSpc>
        <a:spcBef>
          <a:spcPts val="450"/>
        </a:spcBef>
        <a:spcAft>
          <a:spcPts val="225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812415" indent="-257175" algn="l" defTabSz="1028700" rtl="0" eaLnBrk="1" latinLnBrk="0" hangingPunct="1">
        <a:lnSpc>
          <a:spcPct val="90000"/>
        </a:lnSpc>
        <a:spcBef>
          <a:spcPts val="450"/>
        </a:spcBef>
        <a:spcAft>
          <a:spcPts val="225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60033" y="292609"/>
            <a:ext cx="13190220" cy="76535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5875" y="731520"/>
            <a:ext cx="11109960" cy="162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5876" y="2468880"/>
            <a:ext cx="11106980" cy="48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5871" y="7468594"/>
            <a:ext cx="26202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791" y="7468594"/>
            <a:ext cx="530749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5722" y="7468594"/>
            <a:ext cx="191949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466D6664-ECDE-49E2-BEAB-22E6C652EB9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7175" indent="-205740" algn="l" defTabSz="1028700" rtl="0" eaLnBrk="1" latinLnBrk="0" hangingPunct="1">
        <a:lnSpc>
          <a:spcPct val="90000"/>
        </a:lnSpc>
        <a:spcBef>
          <a:spcPts val="1575"/>
        </a:spcBef>
        <a:buClr>
          <a:schemeClr val="accent1"/>
        </a:buClr>
        <a:buSzPct val="80000"/>
        <a:buFont typeface="Corbel" panose="020B0503020204020204" pitchFamily="34" charset="0"/>
        <a:buChar char="•"/>
        <a:defRPr sz="2475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205740" algn="l" defTabSz="1028700" rtl="0" eaLnBrk="1" latinLnBrk="0" hangingPunct="1">
        <a:lnSpc>
          <a:spcPct val="90000"/>
        </a:lnSpc>
        <a:spcBef>
          <a:spcPts val="225"/>
        </a:spcBef>
        <a:spcAft>
          <a:spcPts val="45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25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22960" indent="-205740" algn="l" defTabSz="1028700" rtl="0" eaLnBrk="1" latinLnBrk="0" hangingPunct="1">
        <a:lnSpc>
          <a:spcPct val="90000"/>
        </a:lnSpc>
        <a:spcBef>
          <a:spcPts val="225"/>
        </a:spcBef>
        <a:spcAft>
          <a:spcPts val="45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025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31570" indent="-205740" algn="l" defTabSz="1028700" rtl="0" eaLnBrk="1" latinLnBrk="0" hangingPunct="1">
        <a:lnSpc>
          <a:spcPct val="90000"/>
        </a:lnSpc>
        <a:spcBef>
          <a:spcPts val="225"/>
        </a:spcBef>
        <a:spcAft>
          <a:spcPts val="45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440180" indent="-205740" algn="l" defTabSz="1028700" rtl="0" eaLnBrk="1" latinLnBrk="0" hangingPunct="1">
        <a:lnSpc>
          <a:spcPct val="90000"/>
        </a:lnSpc>
        <a:spcBef>
          <a:spcPts val="225"/>
        </a:spcBef>
        <a:spcAft>
          <a:spcPts val="45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00225" indent="-257175" algn="l" defTabSz="1028700" rtl="0" eaLnBrk="1" latinLnBrk="0" hangingPunct="1">
        <a:lnSpc>
          <a:spcPct val="90000"/>
        </a:lnSpc>
        <a:spcBef>
          <a:spcPts val="225"/>
        </a:spcBef>
        <a:spcAft>
          <a:spcPts val="45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137410" indent="-257175" algn="l" defTabSz="1028700" rtl="0" eaLnBrk="1" latinLnBrk="0" hangingPunct="1">
        <a:lnSpc>
          <a:spcPct val="90000"/>
        </a:lnSpc>
        <a:spcBef>
          <a:spcPts val="225"/>
        </a:spcBef>
        <a:spcAft>
          <a:spcPts val="45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475230" indent="-257175" algn="l" defTabSz="1028700" rtl="0" eaLnBrk="1" latinLnBrk="0" hangingPunct="1">
        <a:lnSpc>
          <a:spcPct val="90000"/>
        </a:lnSpc>
        <a:spcBef>
          <a:spcPts val="225"/>
        </a:spcBef>
        <a:spcAft>
          <a:spcPts val="45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812415" indent="-257175" algn="l" defTabSz="1028700" rtl="0" eaLnBrk="1" latinLnBrk="0" hangingPunct="1">
        <a:lnSpc>
          <a:spcPct val="90000"/>
        </a:lnSpc>
        <a:spcBef>
          <a:spcPts val="225"/>
        </a:spcBef>
        <a:spcAft>
          <a:spcPts val="45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438150"/>
            <a:ext cx="1183005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2190750"/>
            <a:ext cx="1183005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3CCD312-D5C7-4EAA-BFCC-DCDF67DCF80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7627621"/>
            <a:ext cx="46291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7CBC0EF-A0E7-43D2-90DC-58322965738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438150"/>
            <a:ext cx="1183005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2190750"/>
            <a:ext cx="1183005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1F5281"/>
                </a:solidFill>
              </a:rPr>
              <a:t>www.themegallery.com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7627621"/>
            <a:ext cx="46291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1F5281"/>
                </a:solidFill>
              </a:rPr>
              <a:t>Company Logo</a:t>
            </a:r>
            <a:endParaRPr lang="en-US">
              <a:solidFill>
                <a:srgbClr val="1F528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B09A2A-2F6E-4FF0-9F6A-1DCF2E1A1C4A}" type="slidenum">
              <a:rPr lang="en-US" smtClean="0">
                <a:solidFill>
                  <a:srgbClr val="1F5281"/>
                </a:solidFill>
              </a:rPr>
            </a:fld>
            <a:endParaRPr lang="en-US">
              <a:solidFill>
                <a:srgbClr val="1F528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/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10743"/>
            <a:ext cx="3874039" cy="6397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534" y="1348605"/>
            <a:ext cx="3315917" cy="552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3292847" y="910743"/>
            <a:ext cx="432054" cy="639714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2927" y="1036930"/>
            <a:ext cx="8229600" cy="6144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5273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2927" y="7627621"/>
            <a:ext cx="665045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63402" y="7627621"/>
            <a:ext cx="1722293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>
                <a:solidFill>
                  <a:schemeClr val="accent1"/>
                </a:solidFill>
              </a:defRPr>
            </a:lvl1pPr>
          </a:lstStyle>
          <a:p>
            <a:fld id="{466D6664-ECDE-49E2-BEAB-22E6C652EB9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 spd="slow">
    <p:pull/>
  </p:transition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050" kern="1200" spc="-68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10287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Wingdings 2" pitchFamily="18" charset="2"/>
        <a:buChar char=""/>
        <a:defRPr sz="22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71525" indent="-205740" algn="l" defTabSz="1028700" rtl="0" eaLnBrk="1" latinLnBrk="0" hangingPunct="1">
        <a:lnSpc>
          <a:spcPct val="90000"/>
        </a:lnSpc>
        <a:spcBef>
          <a:spcPts val="280"/>
        </a:spcBef>
        <a:spcAft>
          <a:spcPts val="280"/>
        </a:spcAft>
        <a:buClr>
          <a:schemeClr val="accent1"/>
        </a:buClr>
        <a:buFont typeface="Wingdings 2" pitchFamily="18" charset="2"/>
        <a:buChar char=""/>
        <a:defRPr sz="202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285875" indent="-205740" algn="l" defTabSz="1028700" rtl="0" eaLnBrk="1" latinLnBrk="0" hangingPunct="1">
        <a:lnSpc>
          <a:spcPct val="90000"/>
        </a:lnSpc>
        <a:spcBef>
          <a:spcPts val="280"/>
        </a:spcBef>
        <a:spcAft>
          <a:spcPts val="28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800225" indent="-205740" algn="l" defTabSz="1028700" rtl="0" eaLnBrk="1" latinLnBrk="0" hangingPunct="1">
        <a:lnSpc>
          <a:spcPct val="90000"/>
        </a:lnSpc>
        <a:spcBef>
          <a:spcPts val="280"/>
        </a:spcBef>
        <a:spcAft>
          <a:spcPts val="280"/>
        </a:spcAft>
        <a:buClr>
          <a:schemeClr val="accent1"/>
        </a:buClr>
        <a:buFont typeface="Wingdings 2" pitchFamily="18" charset="2"/>
        <a:buChar char=""/>
        <a:defRPr sz="157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314575" indent="-205740" algn="l" defTabSz="1028700" rtl="0" eaLnBrk="1" latinLnBrk="0" hangingPunct="1">
        <a:lnSpc>
          <a:spcPct val="90000"/>
        </a:lnSpc>
        <a:spcBef>
          <a:spcPts val="280"/>
        </a:spcBef>
        <a:spcAft>
          <a:spcPts val="280"/>
        </a:spcAft>
        <a:buClr>
          <a:schemeClr val="accent1"/>
        </a:buClr>
        <a:buFont typeface="Wingdings 2" pitchFamily="18" charset="2"/>
        <a:buChar char=""/>
        <a:defRPr sz="157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280"/>
        </a:spcBef>
        <a:spcAft>
          <a:spcPts val="280"/>
        </a:spcAft>
        <a:buClr>
          <a:schemeClr val="accent1"/>
        </a:buClr>
        <a:buFont typeface="Wingdings 2" pitchFamily="18" charset="2"/>
        <a:buChar char=""/>
        <a:defRPr sz="157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280"/>
        </a:spcBef>
        <a:spcAft>
          <a:spcPts val="280"/>
        </a:spcAft>
        <a:buClr>
          <a:schemeClr val="accent1"/>
        </a:buClr>
        <a:buFont typeface="Wingdings 2" pitchFamily="18" charset="2"/>
        <a:buChar char=""/>
        <a:defRPr sz="157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280"/>
        </a:spcBef>
        <a:spcAft>
          <a:spcPts val="280"/>
        </a:spcAft>
        <a:buClr>
          <a:schemeClr val="accent1"/>
        </a:buClr>
        <a:buFont typeface="Wingdings 2" pitchFamily="18" charset="2"/>
        <a:buChar char=""/>
        <a:defRPr sz="157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280"/>
        </a:spcBef>
        <a:spcAft>
          <a:spcPts val="280"/>
        </a:spcAft>
        <a:buClr>
          <a:schemeClr val="accent1"/>
        </a:buClr>
        <a:buFont typeface="Wingdings 2" pitchFamily="18" charset="2"/>
        <a:buChar char=""/>
        <a:defRPr sz="157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438150"/>
            <a:ext cx="1183005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2190750"/>
            <a:ext cx="1183005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7627621"/>
            <a:ext cx="46291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7627621"/>
            <a:ext cx="30861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D6664-ECDE-49E2-BEAB-22E6C652EB91}" type="slidenum">
              <a:rPr lang="en-US" altLang="en-US" smtClean="0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 spd="slow">
    <p:pull/>
  </p:transition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8.xml"/><Relationship Id="rId8" Type="http://schemas.openxmlformats.org/officeDocument/2006/relationships/diagramQuickStyle" Target="../diagrams/quickStyle8.xml"/><Relationship Id="rId7" Type="http://schemas.openxmlformats.org/officeDocument/2006/relationships/diagramLayout" Target="../diagrams/layout8.xml"/><Relationship Id="rId6" Type="http://schemas.openxmlformats.org/officeDocument/2006/relationships/diagramData" Target="../diagrams/data8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1" Type="http://schemas.openxmlformats.org/officeDocument/2006/relationships/slideLayout" Target="../slideLayouts/slideLayout7.xml"/><Relationship Id="rId10" Type="http://schemas.microsoft.com/office/2007/relationships/diagramDrawing" Target="../diagrams/drawing8.xml"/><Relationship Id="rId1" Type="http://schemas.openxmlformats.org/officeDocument/2006/relationships/diagramData" Target="../diagrams/data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7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image" Target="../media/image35.png"/><Relationship Id="rId1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8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3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 descr="&quot;&quot;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573" y="257175"/>
            <a:ext cx="13712428" cy="7715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87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prstClr val="white"/>
              </a:solidFill>
              <a:latin typeface="Rockwell" panose="02060603020205020403"/>
            </a:endParaRPr>
          </a:p>
        </p:txBody>
      </p:sp>
      <p:grpSp>
        <p:nvGrpSpPr>
          <p:cNvPr id="172035" name="Group 9"/>
          <p:cNvGrpSpPr>
            <a:grpSpLocks noGrp="1" noRot="1" noChangeAspect="1" noMove="1" noResize="1" noUngrp="1"/>
          </p:cNvGrpSpPr>
          <p:nvPr/>
        </p:nvGrpSpPr>
        <p:grpSpPr bwMode="auto">
          <a:xfrm>
            <a:off x="1193006" y="2146697"/>
            <a:ext cx="3936206" cy="3936206"/>
            <a:chOff x="1061035" y="1679569"/>
            <a:chExt cx="3498864" cy="3498858"/>
          </a:xfrm>
        </p:grpSpPr>
        <p:sp>
          <p:nvSpPr>
            <p:cNvPr id="11" name="Oval 10"/>
            <p:cNvSpPr/>
            <p:nvPr/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10287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50" b="0" kern="0" dirty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12" name="Oval 11" descr="&quot;&quot;"/>
            <p:cNvSpPr/>
            <p:nvPr/>
          </p:nvSpPr>
          <p:spPr>
            <a:xfrm>
              <a:off x="1246774" y="1865307"/>
              <a:ext cx="3127388" cy="312738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10287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25" b="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3940062" y="4069417"/>
            <a:ext cx="4114800" cy="9076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39" name="Title 5"/>
          <p:cNvSpPr txBox="1">
            <a:spLocks noChangeArrowheads="1"/>
          </p:cNvSpPr>
          <p:nvPr/>
        </p:nvSpPr>
        <p:spPr bwMode="black">
          <a:xfrm>
            <a:off x="6231137" y="2698552"/>
            <a:ext cx="7295554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73025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005205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1279525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17367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1939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26511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1083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 defTabSz="102870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vi-VN" alt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 TẾ CHÍNH TRỊ</a:t>
            </a:r>
            <a:endParaRPr lang="vi-VN" altLang="vi-VN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02870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vi-VN" altLang="vi-VN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MÁC - LÊNIN</a:t>
            </a:r>
            <a:endParaRPr lang="en-US" altLang="vi-VN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2040" name="Group 12"/>
          <p:cNvGrpSpPr/>
          <p:nvPr/>
        </p:nvGrpSpPr>
        <p:grpSpPr bwMode="auto">
          <a:xfrm>
            <a:off x="6231136" y="1519834"/>
            <a:ext cx="6236494" cy="108942"/>
            <a:chOff x="4648200" y="1590185"/>
            <a:chExt cx="5543550" cy="96838"/>
          </a:xfrm>
        </p:grpSpPr>
        <p:cxnSp>
          <p:nvCxnSpPr>
            <p:cNvPr id="172045" name="Straight Connector 14"/>
            <p:cNvCxnSpPr>
              <a:cxnSpLocks noChangeShapeType="1"/>
            </p:cNvCxnSpPr>
            <p:nvPr/>
          </p:nvCxnSpPr>
          <p:spPr bwMode="auto">
            <a:xfrm>
              <a:off x="4648200" y="1590185"/>
              <a:ext cx="5543550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2046" name="Straight Connector 15"/>
            <p:cNvCxnSpPr>
              <a:cxnSpLocks noChangeShapeType="1"/>
            </p:cNvCxnSpPr>
            <p:nvPr/>
          </p:nvCxnSpPr>
          <p:spPr bwMode="auto">
            <a:xfrm>
              <a:off x="5368925" y="1687023"/>
              <a:ext cx="4103688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Rectangle 16"/>
          <p:cNvSpPr/>
          <p:nvPr/>
        </p:nvSpPr>
        <p:spPr>
          <a:xfrm>
            <a:off x="6525082" y="771135"/>
            <a:ext cx="5382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28700">
              <a:defRPr/>
            </a:pPr>
            <a:r>
              <a:rPr lang="en-US" altLang="en-US" sz="3600" cap="all" dirty="0">
                <a:ln w="9000" cmpd="sng">
                  <a:solidFill>
                    <a:srgbClr val="19456D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MÔN HỌC </a:t>
            </a:r>
            <a:endParaRPr lang="en-US" sz="1690" dirty="0">
              <a:solidFill>
                <a:srgbClr val="1F5281"/>
              </a:solidFill>
              <a:latin typeface="Arial" panose="020B0604020202020204"/>
            </a:endParaRPr>
          </a:p>
        </p:txBody>
      </p:sp>
      <p:pic>
        <p:nvPicPr>
          <p:cNvPr id="172043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435769"/>
            <a:ext cx="1316237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44" name="Subtitle 2"/>
          <p:cNvSpPr txBox="1">
            <a:spLocks noChangeArrowheads="1"/>
          </p:cNvSpPr>
          <p:nvPr/>
        </p:nvSpPr>
        <p:spPr bwMode="auto">
          <a:xfrm>
            <a:off x="1401962" y="2580681"/>
            <a:ext cx="3520082" cy="306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182880" indent="-182880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73025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005205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1279525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17367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1939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26511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1083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marL="205105" indent="-205105" algn="ctr" defTabSz="1028700" eaLnBrk="1" hangingPunct="1">
              <a:spcBef>
                <a:spcPts val="1350"/>
              </a:spcBef>
            </a:pPr>
            <a:r>
              <a:rPr lang="en-US" altLang="en-US" sz="3150" b="0">
                <a:solidFill>
                  <a:srgbClr val="FFFFFF"/>
                </a:solidFill>
              </a:rPr>
              <a:t>KHOA LÍ LUẬN CHÍNH TRỊ</a:t>
            </a:r>
            <a:endParaRPr lang="en-US" altLang="en-US" sz="3150" b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93767" y="0"/>
            <a:ext cx="5496101" cy="82295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00175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315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878634" y="2037924"/>
            <a:ext cx="3664112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339283" y="749124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529023" y="98700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9349119" y="573001"/>
            <a:ext cx="40376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GĐ I: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cổ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đại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cuối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TK XVIII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551" y="905673"/>
            <a:ext cx="6890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Chủ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nghĩa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trọng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nông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Peasantism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8279" y="2240949"/>
            <a:ext cx="7362629" cy="558641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41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3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5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7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Tiền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đề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kinh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tế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-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xã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hội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cho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sự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đời</a:t>
            </a: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n-US" sz="28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Thời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gian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Giữa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TKXVII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đến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nửa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đầu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TKVIII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Đại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diện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tiêu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biểu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ở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Pháp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Boisguillbert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F.Quesney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A.Turgot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-45720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thống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lý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luận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KTCT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nhấn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mạnh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vai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trò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của SX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nông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nghiệp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coi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trọng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sở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hữu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tư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nhân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tự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do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kinh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tế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-45720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Cho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rằng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nguồn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gốc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của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cải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từ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lĩnh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vực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sản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xuất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2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489" y="2240949"/>
            <a:ext cx="5096046" cy="578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1"/>
            <a:ext cx="5277852" cy="82295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0017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84867" y="2037925"/>
            <a:ext cx="3664112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674" y="98701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200" y="665343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1055352" y="573002"/>
            <a:ext cx="40376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GĐ I: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cổ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đại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cuối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TK XVIII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6" y="2425631"/>
            <a:ext cx="4628420" cy="580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694948" y="1350810"/>
            <a:ext cx="7603956" cy="61499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41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3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5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7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KTCT tư sản cổ điển Anh</a:t>
            </a:r>
            <a:endParaRPr lang="vi-VN" sz="3200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Thời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gian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Giữa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TK XVII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đến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cuối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TK XVIII 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Đại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diện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tiêu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biểu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ở Anh: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W.Petty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A.Smith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   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D.Ricardo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-45720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thống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lý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luận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KT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trình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bày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một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cách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thống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phạm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trù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kinh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tế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trong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nền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KTTT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như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hàng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hóa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trị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tiền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tệ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cả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tiền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công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lợi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nhuận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rút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những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quy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luật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của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nền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KTTT.</a:t>
            </a:r>
            <a:endParaRPr kumimoji="0" lang="vi-VN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-45720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Lao động sản xuất là nguồn gốc của GT hàng hóa, còn lợi nhuận, lợi tức, địa tô là những khoản khấu trừ vào sản phẩm.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-45720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sz="2800" b="1" i="1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Hạn chế</a:t>
            </a: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đồng nhất S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TBCN với quá trình sản xuất nói chung.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-45720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endParaRPr kumimoji="0" lang="en-US" sz="3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-45720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endParaRPr kumimoji="0" lang="vi-VN" sz="32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1507961"/>
          <a:ext cx="7933970" cy="626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8020844" y="2162766"/>
            <a:ext cx="546893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Lý thuyết KT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CT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Mác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-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Lênin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endParaRPr lang="vi-V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9004299" y="5138702"/>
            <a:ext cx="424338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vi-VN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thuyết KT của các nhà KTCT tầm thường (</a:t>
            </a:r>
            <a:r>
              <a:rPr lang="vi-V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cách gọi của C. Mác</a:t>
            </a:r>
            <a:r>
              <a:rPr lang="vi-V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vi-V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68313" y="3386138"/>
            <a:ext cx="2044700" cy="2428875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174578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KTCT CỔ ĐIỂN ANH</a:t>
            </a:r>
            <a:endParaRPr lang="en-US" sz="3600" kern="0" dirty="0">
              <a:latin typeface="Arial" panose="020B0604020202020204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46575" y="4191000"/>
            <a:ext cx="5878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08" name="Group 13"/>
          <p:cNvGrpSpPr/>
          <p:nvPr/>
        </p:nvGrpSpPr>
        <p:grpSpPr bwMode="auto">
          <a:xfrm>
            <a:off x="2876550" y="4073530"/>
            <a:ext cx="10007600" cy="117475"/>
            <a:chOff x="2876204" y="4073219"/>
            <a:chExt cx="10008523" cy="11778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76204" y="4191000"/>
              <a:ext cx="1000852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346365" y="4073219"/>
              <a:ext cx="734921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ight Arrow 14"/>
          <p:cNvSpPr/>
          <p:nvPr/>
        </p:nvSpPr>
        <p:spPr>
          <a:xfrm>
            <a:off x="7834313" y="2381423"/>
            <a:ext cx="990600" cy="466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7860151" y="5690359"/>
            <a:ext cx="990600" cy="4667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1528"/>
            <a:ext cx="13716000" cy="1387421"/>
          </a:xfrm>
          <a:prstGeom prst="rect">
            <a:avLst/>
          </a:prstGeom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906837" y="375235"/>
            <a:ext cx="5902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GĐ 2: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sau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TK XVIII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nay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18938" y="257175"/>
            <a:ext cx="8497062" cy="7715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87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64149" y="884683"/>
            <a:ext cx="7407110" cy="64565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87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9087" y="439866"/>
            <a:ext cx="0" cy="1501992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8345" y="748077"/>
            <a:ext cx="0" cy="1501992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45704" y="2267397"/>
            <a:ext cx="286246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8790" y="631293"/>
            <a:ext cx="41754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Lý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thuyết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kinh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tế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chính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trị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Mác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Lênin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" name="Picture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4" y="2805324"/>
            <a:ext cx="4365633" cy="499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6035134" y="1677077"/>
            <a:ext cx="65351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6019272" y="3669800"/>
            <a:ext cx="70294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3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kumimoji="0" lang="en-US" altLang="en-US" sz="3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kumimoji="0" lang="en-US" altLang="en-US" sz="3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3600" i="0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kumimoji="0" lang="en-US" altLang="en-US" sz="360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TK XIX </a:t>
            </a:r>
            <a:r>
              <a:rPr kumimoji="0" lang="en-US" altLang="en-US" sz="3600" i="0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kumimoji="0" lang="en-US" altLang="en-US" sz="360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endParaRPr kumimoji="0" lang="en-US" altLang="en-US" sz="3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6465738" y="5062358"/>
            <a:ext cx="65351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C.Mác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Ph.Ăngghen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I.V.Lênin</a:t>
            </a:r>
            <a:endParaRPr lang="en-US" alt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1"/>
            <a:ext cx="5277852" cy="82295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0017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84867" y="2037925"/>
            <a:ext cx="3664112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674" y="98701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200" y="665343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559" y="625790"/>
            <a:ext cx="4271521" cy="107721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Mác -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Lênin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1660" y="273217"/>
            <a:ext cx="7154781" cy="107721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2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C.Mác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Ph.Ăngghen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422759" y="1703008"/>
            <a:ext cx="800501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41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3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5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7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KTCT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C.Mác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Ph.Ăngghen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sz="36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altLang="en-US" sz="36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altLang="en-US" sz="3600" i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415260" y="3126288"/>
            <a:ext cx="797123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41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3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5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730" indent="-27813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KTCT 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XH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KTTT </a:t>
            </a:r>
            <a:r>
              <a:rPr lang="en-US" altLang="en-US" sz="2800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8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CNTB.</a:t>
            </a:r>
            <a:endParaRPr lang="en-US" altLang="en-US" sz="2800" i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22759" y="5142292"/>
            <a:ext cx="8005010" cy="138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  <a:defRPr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HT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thặng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HT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lũy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en-US" sz="2800" b="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3600" i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67194" y="6372465"/>
            <a:ext cx="8067366" cy="138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KTCT Mác </a:t>
            </a:r>
            <a:r>
              <a:rPr lang="en-US" sz="28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28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8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CN Mác,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CN Mác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i="1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" y="2526092"/>
            <a:ext cx="4326213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4"/>
          <p:cNvSpPr>
            <a:spLocks noChangeArrowheads="1"/>
          </p:cNvSpPr>
          <p:nvPr/>
        </p:nvSpPr>
        <p:spPr bwMode="auto">
          <a:xfrm>
            <a:off x="6658519" y="1429247"/>
            <a:ext cx="6752681" cy="352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  <a:defRPr/>
            </a:pPr>
            <a:r>
              <a:rPr lang="vi-VN" sz="2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Quyển I của </a:t>
            </a:r>
            <a:r>
              <a:rPr lang="vi-VN" sz="27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 bản</a:t>
            </a:r>
            <a:r>
              <a:rPr lang="en-US" sz="2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7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vi-VN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và 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</a:t>
            </a:r>
            <a:r>
              <a:rPr lang="vi-VN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chuyển hóa thành tư bản</a:t>
            </a:r>
            <a:endParaRPr lang="vi-VN" sz="28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 sản xuất 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thặng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vi-VN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tuyệt đối</a:t>
            </a:r>
            <a:endParaRPr lang="vi-VN" sz="28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 xuất 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thặng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tương đối</a:t>
            </a:r>
            <a:endParaRPr lang="vi-VN" sz="28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 trị thặng dư tương đối và giá trị thặng dư tuyệt đối</a:t>
            </a:r>
            <a:endParaRPr lang="vi-VN" sz="28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tích lũy tư bản</a:t>
            </a:r>
            <a:endParaRPr lang="vi-VN" sz="28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276" name="Picture 2" descr="Káº¿t quáº£ hÃ¬nh áº£nh cho bá» tÆ° báº£n cá»§a c.mÃ¡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89" y="1622385"/>
            <a:ext cx="4187073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Rectangle 3"/>
          <p:cNvSpPr>
            <a:spLocks noChangeArrowheads="1"/>
          </p:cNvSpPr>
          <p:nvPr/>
        </p:nvSpPr>
        <p:spPr bwMode="auto">
          <a:xfrm>
            <a:off x="1582736" y="4970463"/>
            <a:ext cx="963069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  <a:defRPr/>
            </a:pPr>
            <a:r>
              <a:rPr lang="vi-V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Quyển II của </a:t>
            </a:r>
            <a:r>
              <a:rPr lang="vi-VN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Tư bản</a:t>
            </a:r>
            <a:endParaRPr lang="vi-V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vi-VN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Biến đổi hình thái tư bản và tuần hoàn của nó</a:t>
            </a:r>
            <a:endParaRPr lang="vi-VN" altLang="en-US" sz="3200" dirty="0">
              <a:solidFill>
                <a:srgbClr val="0D0D0D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vi-VN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Chu chuyển lưu thông của tư bản</a:t>
            </a:r>
            <a:endParaRPr lang="vi-VN" altLang="en-US" sz="3200" dirty="0">
              <a:solidFill>
                <a:srgbClr val="0D0D0D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200" dirty="0" err="1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Tái</a:t>
            </a:r>
            <a:r>
              <a:rPr lang="en-US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sản</a:t>
            </a:r>
            <a:r>
              <a:rPr lang="en-US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xuất</a:t>
            </a:r>
            <a:r>
              <a:rPr lang="vi-VN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 và lưu thông của tổng tư bản xã hội</a:t>
            </a:r>
            <a:endParaRPr lang="vi-VN" altLang="en-US" sz="3200" dirty="0">
              <a:solidFill>
                <a:srgbClr val="0D0D0D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  <a:defRPr/>
            </a:pPr>
            <a:r>
              <a:rPr lang="vi-V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Quyển III của </a:t>
            </a:r>
            <a:r>
              <a:rPr lang="vi-VN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Tư bản</a:t>
            </a:r>
            <a:endParaRPr lang="vi-V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vi-VN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Toàn bộ </a:t>
            </a:r>
            <a:r>
              <a:rPr lang="en-US" altLang="en-US" sz="3200" dirty="0" err="1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quá</a:t>
            </a:r>
            <a:r>
              <a:rPr lang="en-US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trình</a:t>
            </a:r>
            <a:r>
              <a:rPr lang="en-US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sản</a:t>
            </a:r>
            <a:r>
              <a:rPr lang="en-US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xuất</a:t>
            </a:r>
            <a:r>
              <a:rPr lang="vi-VN" altLang="en-US" sz="3200" dirty="0">
                <a:solidFill>
                  <a:srgbClr val="0D0D0D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 tư bản chủ nghĩa</a:t>
            </a:r>
            <a:endParaRPr lang="vi-VN" altLang="en-US" sz="3200" dirty="0">
              <a:solidFill>
                <a:srgbClr val="0D0D0D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528"/>
            <a:ext cx="13716000" cy="1387421"/>
          </a:xfrm>
          <a:prstGeom prst="rect">
            <a:avLst/>
          </a:prstGeom>
        </p:spPr>
      </p:pic>
      <p:sp>
        <p:nvSpPr>
          <p:cNvPr id="10" name="Title 1"/>
          <p:cNvSpPr txBox="1"/>
          <p:nvPr/>
        </p:nvSpPr>
        <p:spPr bwMode="black">
          <a:xfrm>
            <a:off x="3127375" y="372565"/>
            <a:ext cx="746125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530" indent="-21463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GIỚI THIỆU VỀ BỘ TƯ BẢN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1"/>
            <a:ext cx="4911079" cy="82295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0017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84867" y="2037925"/>
            <a:ext cx="3664112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674" y="98701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200" y="665343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559" y="625790"/>
            <a:ext cx="4271521" cy="107721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Lý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thuyết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kinh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tế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chính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trị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Mác -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Lênin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44576" y="478340"/>
            <a:ext cx="8118749" cy="1442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Cống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hiến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Lênin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Mác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KTCT Mác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9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 XIX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 XX</a:t>
            </a:r>
            <a:endParaRPr lang="en-US" sz="2925" i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85350" y="2062424"/>
            <a:ext cx="8005010" cy="1442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algn="just">
              <a:buFontTx/>
              <a:buChar char="-"/>
              <a:defRPr/>
            </a:pP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CNTB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CN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925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26123" y="3438625"/>
            <a:ext cx="8005010" cy="1442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algn="just">
              <a:buFontTx/>
              <a:buChar char="-"/>
              <a:defRPr/>
            </a:pP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CNTB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môt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thậm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925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26123" y="5089212"/>
            <a:ext cx="800501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>
              <a:buFontTx/>
              <a:buChar char="-"/>
              <a:defRPr/>
            </a:pP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LL của Mác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TKQĐ </a:t>
            </a:r>
            <a:r>
              <a:rPr 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CNXH =&gt;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 </a:t>
            </a:r>
            <a:r>
              <a:rPr 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(NEP) </a:t>
            </a:r>
            <a:endParaRPr lang="en-US" sz="2925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44577" y="6289675"/>
            <a:ext cx="7686556" cy="1442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KTCT Mác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KTCT Mác –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Lênin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học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học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25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925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sz="2925" i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16" y="2839996"/>
            <a:ext cx="3956647" cy="4694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18938" y="257175"/>
            <a:ext cx="8497062" cy="7715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87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64149" y="884683"/>
            <a:ext cx="7407110" cy="64565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87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9087" y="439866"/>
            <a:ext cx="0" cy="1501992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8345" y="748077"/>
            <a:ext cx="0" cy="1501992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62735" y="2261881"/>
            <a:ext cx="3693470" cy="4217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144" y="520839"/>
            <a:ext cx="4129454" cy="144655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en-US" sz="32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sz="3200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(Theo </a:t>
            </a:r>
            <a:r>
              <a:rPr lang="en-US" sz="2400" b="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b="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sz="2400" b="0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C.Mác</a:t>
            </a:r>
            <a:r>
              <a:rPr lang="en-US" sz="2400" b="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400" b="0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80887"/>
            <a:ext cx="5218937" cy="386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151190" y="1711460"/>
            <a:ext cx="685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rgbClr val="ADC2FA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Tạo ra cơ sở hình thành các nhánh lý thuyết KT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38469" y="3542594"/>
            <a:ext cx="685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6080" marR="0" lvl="0" indent="-3860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/>
              <a:buChar char="Þ"/>
              <a:defRPr/>
            </a:pPr>
            <a: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rgbClr val="ADC2FA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 sâu vào hành vi người tiêu dùng, người S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ADC2FA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rgbClr val="ADC2FA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(Cấp vi mô)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ADC2FA">
                  <a:lumMod val="1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93167" y="5285350"/>
            <a:ext cx="685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6080" marR="0" lvl="0" indent="-3860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/>
              <a:buChar char="Þ"/>
              <a:defRPr/>
            </a:pPr>
            <a:r>
              <a:rPr kumimoji="0" lang="vi-VN" sz="3200" b="1" i="0" u="none" strike="noStrike" kern="0" cap="none" spc="0" normalizeH="0" baseline="0" noProof="0" dirty="0">
                <a:ln>
                  <a:noFill/>
                </a:ln>
                <a:solidFill>
                  <a:srgbClr val="ADC2FA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 sâu vào MQH giữa các đại lượng lớn của nền KT (Cấp vĩ mô).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ADC2FA">
                  <a:lumMod val="1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 txBox="1">
            <a:spLocks noChangeArrowheads="1"/>
          </p:cNvSpPr>
          <p:nvPr/>
        </p:nvSpPr>
        <p:spPr bwMode="auto">
          <a:xfrm>
            <a:off x="1869657" y="280901"/>
            <a:ext cx="975201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530" indent="-21463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1.2. ĐỐI TƯỢNG VÀ PHƯƠNG PHÁP NGHIÊN CỨU CỦA KINH TẾ CHÍNH TRỊ MÁC – LÊNIN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967245"/>
            <a:ext cx="3272589" cy="6262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4941" y="3707811"/>
            <a:ext cx="294270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1.2.1.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Đối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tượng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nghiên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cứu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của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kinh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tế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chính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trị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Mác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- </a:t>
            </a:r>
            <a:r>
              <a:rPr lang="en-US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Lênin</a:t>
            </a:r>
            <a:endParaRPr lang="en-US" altLang="en-US" sz="3200" dirty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3680207" y="1954966"/>
            <a:ext cx="95384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1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alt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alt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alt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alt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altLang="en-US" sz="31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alt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học KTCT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altLang="en-US" sz="3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Mác</a:t>
            </a:r>
            <a:endParaRPr lang="en-US" alt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3925856" y="3272489"/>
          <a:ext cx="9047190" cy="424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" name="Half Frame 9"/>
          <p:cNvSpPr/>
          <p:nvPr/>
        </p:nvSpPr>
        <p:spPr>
          <a:xfrm rot="10800000">
            <a:off x="2786800" y="5594844"/>
            <a:ext cx="485785" cy="2554546"/>
          </a:xfrm>
          <a:prstGeom prst="halfFram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64941" y="2539741"/>
            <a:ext cx="0" cy="732748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7236" y="2173367"/>
            <a:ext cx="0" cy="732748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1"/>
            <a:ext cx="5277852" cy="82295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0017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84867" y="2037925"/>
            <a:ext cx="3664112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674" y="98701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200" y="665343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625509" y="206653"/>
            <a:ext cx="42083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1.2.1.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Đối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tượng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nghiên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cứu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của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kinh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tế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chính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trị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Mác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-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Lênin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354200" y="2299538"/>
            <a:ext cx="468117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điểm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C.Mác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Ph.Ăngghen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365383" y="4852845"/>
            <a:ext cx="4468462" cy="1317625"/>
          </a:xfrm>
          <a:custGeom>
            <a:avLst/>
            <a:gdLst>
              <a:gd name="connsiteX0" fmla="*/ 0 w 7848872"/>
              <a:gd name="connsiteY0" fmla="*/ 0 h 1171262"/>
              <a:gd name="connsiteX1" fmla="*/ 7848872 w 7848872"/>
              <a:gd name="connsiteY1" fmla="*/ 0 h 1171262"/>
              <a:gd name="connsiteX2" fmla="*/ 7848872 w 7848872"/>
              <a:gd name="connsiteY2" fmla="*/ 1171262 h 1171262"/>
              <a:gd name="connsiteX3" fmla="*/ 0 w 7848872"/>
              <a:gd name="connsiteY3" fmla="*/ 1171262 h 1171262"/>
              <a:gd name="connsiteX4" fmla="*/ 0 w 7848872"/>
              <a:gd name="connsiteY4" fmla="*/ 0 h 117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8872" h="1171262">
                <a:moveTo>
                  <a:pt x="0" y="0"/>
                </a:moveTo>
                <a:lnTo>
                  <a:pt x="7848872" y="0"/>
                </a:lnTo>
                <a:lnTo>
                  <a:pt x="7848872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107156" tIns="107156" rIns="107156" bIns="107156" spcCol="1270" anchor="ctr"/>
          <a:lstStyle/>
          <a:p>
            <a:pPr algn="just" defTabSz="1250315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KTCT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200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3200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200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PTSX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2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114" y="483652"/>
            <a:ext cx="37411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Theo </a:t>
            </a:r>
            <a:r>
              <a:rPr kumimoji="0" lang="en-US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nghĩa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kumimoji="0" lang="en-US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hẹp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45729" y="1185819"/>
            <a:ext cx="6944958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11499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KTCT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nghiên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cứu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quan</a:t>
            </a:r>
            <a:r>
              <a:rPr kumimoji="0" lang="en-US" sz="32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kumimoji="0" lang="en-US" sz="32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sản</a:t>
            </a:r>
            <a:r>
              <a:rPr kumimoji="0" lang="en-US" sz="32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xuất</a:t>
            </a:r>
            <a:r>
              <a:rPr kumimoji="0" lang="en-US" sz="32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kumimoji="0" lang="en-US" sz="32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trao</a:t>
            </a:r>
            <a:r>
              <a:rPr kumimoji="0" lang="en-US" sz="32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1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đổi</a:t>
            </a:r>
            <a:r>
              <a:rPr kumimoji="0" lang="en-US" sz="32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trong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một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PTSX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nhất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định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53114" y="2334184"/>
            <a:ext cx="40619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Theo </a:t>
            </a:r>
            <a:r>
              <a:rPr kumimoji="0" lang="en-US" altLang="en-US" sz="3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nghĩa</a:t>
            </a:r>
            <a:r>
              <a:rPr kumimoji="0" lang="en-US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3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rộng</a:t>
            </a:r>
            <a:r>
              <a:rPr kumimoji="0" lang="en-US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40819" y="3057818"/>
            <a:ext cx="6930188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11499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“KTCT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khoa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học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về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những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quy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luật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chi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phối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sự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sản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xuất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chất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sự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trao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đổi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những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TLSH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chất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trong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XH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loài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người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…” 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Ph.Ăngghen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253114" y="5406846"/>
            <a:ext cx="7176568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15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KTCT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hiện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SX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altLang="en-US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SX </a:t>
            </a:r>
            <a:r>
              <a:rPr lang="en-US" altLang="en-US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altLang="en-US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32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 descr="&quot;&quot;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257175"/>
            <a:ext cx="13712428" cy="7715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49187" name="Rectangle 3"/>
          <p:cNvSpPr>
            <a:spLocks noChangeArrowheads="1"/>
          </p:cNvSpPr>
          <p:nvPr/>
        </p:nvSpPr>
        <p:spPr bwMode="auto">
          <a:xfrm>
            <a:off x="1646634" y="1026915"/>
            <a:ext cx="5359599" cy="254853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1028700" eaLnBrk="1" hangingPunct="1">
              <a:lnSpc>
                <a:spcPct val="90000"/>
              </a:lnSpc>
              <a:spcAft>
                <a:spcPts val="675"/>
              </a:spcAft>
              <a:defRPr/>
            </a:pPr>
            <a:r>
              <a:rPr lang="en-US" sz="5625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</a:rPr>
              <a:t>NHỮNG QUY ĐỊNH CHUNG</a:t>
            </a:r>
            <a:br>
              <a:rPr lang="en-US" sz="5625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</a:rPr>
            </a:br>
            <a:endParaRPr lang="en-US" sz="5625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/>
            </a:endParaRPr>
          </a:p>
        </p:txBody>
      </p:sp>
      <p:sp>
        <p:nvSpPr>
          <p:cNvPr id="258" name="Rectangle 257" descr="&quot;&quot;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05522" y="1028700"/>
            <a:ext cx="132159" cy="17448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srgbClr val="FFFFFF"/>
              </a:solidFill>
              <a:latin typeface="Times New Roman" panose="02020603050405020304"/>
            </a:endParaRPr>
          </a:p>
        </p:txBody>
      </p:sp>
      <p:pic>
        <p:nvPicPr>
          <p:cNvPr id="174088" name="Picture 2" descr="Cùng sống xanh với 05 cuốn sách hay nhất về bảo vệ môi trường | Style  Magazin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93" y="5136726"/>
            <a:ext cx="5986463" cy="288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9" name="Picture 5" descr="Buom 10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095261" y="5257992"/>
            <a:ext cx="419696" cy="939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1" name="Picture 1" descr="Logo, company nam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543799" y="793432"/>
            <a:ext cx="5986464" cy="4305090"/>
          </a:xfrm>
          <a:prstGeom prst="rect">
            <a:avLst/>
          </a:prstGeom>
          <a:pattFill prst="shingle">
            <a:fgClr>
              <a:schemeClr val="bg1"/>
            </a:fgClr>
            <a:bgClr>
              <a:schemeClr val="bg1"/>
            </a:bgClr>
          </a:pattFill>
        </p:spPr>
      </p:pic>
      <p:sp>
        <p:nvSpPr>
          <p:cNvPr id="262" name="Rectangle 261" descr="&quot;&quot;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582055" y="7200900"/>
            <a:ext cx="133945" cy="771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srgbClr val="FFFFFF"/>
              </a:solidFill>
              <a:latin typeface="Times New Roman" panose="02020603050405020304"/>
            </a:endParaRPr>
          </a:p>
        </p:txBody>
      </p:sp>
      <p:graphicFrame>
        <p:nvGraphicFramePr>
          <p:cNvPr id="349191" name="Rectangle 2"/>
          <p:cNvGraphicFramePr/>
          <p:nvPr/>
        </p:nvGraphicFramePr>
        <p:xfrm>
          <a:off x="185738" y="3782616"/>
          <a:ext cx="7229475" cy="3089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18938" y="257175"/>
            <a:ext cx="8497062" cy="7715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87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64149" y="884683"/>
            <a:ext cx="7407110" cy="64565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87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9087" y="439866"/>
            <a:ext cx="0" cy="1501992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8345" y="748077"/>
            <a:ext cx="0" cy="1501992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45704" y="2267397"/>
            <a:ext cx="286246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39331" y="439866"/>
            <a:ext cx="42083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1.2.1.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Đối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tượng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nghiên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cứu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của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kinh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tế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chính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trị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Mác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-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Lênin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984583" y="1190862"/>
            <a:ext cx="59132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điểm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I.V.Lênin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6510834" y="2532367"/>
            <a:ext cx="6226597" cy="34163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0" i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KTCT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QH </a:t>
            </a:r>
            <a:r>
              <a:rPr lang="en-US" sz="3600" i="1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600" i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600" i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600" i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i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i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i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i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600" i="1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lang="en-US" sz="3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Lênin</a:t>
            </a:r>
            <a:r>
              <a:rPr lang="en-US" sz="3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i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31" y="2525269"/>
            <a:ext cx="3872248" cy="544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6858000" cy="82295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0017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14065" y="2070009"/>
            <a:ext cx="5029870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2674" y="98701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200" y="665343"/>
            <a:ext cx="118636" cy="1094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614107" y="530096"/>
            <a:ext cx="61026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1.2.1.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Đối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tượng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nghiên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cứu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của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kinh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tế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chính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trị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Mác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 -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Lênin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570891" y="3225967"/>
            <a:ext cx="555719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	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Đối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tượng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nghiên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cứu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KTCT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Mác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–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Lênin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xã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hội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sản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xuất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trao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mà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này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được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đặt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trong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sự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liên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biện</a:t>
            </a:r>
            <a:r>
              <a:rPr lang="en-US" altLang="en-US" sz="3200" i="1" dirty="0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8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chứng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với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trình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độ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phát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triển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LLSX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kiến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trúc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thượng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tầng</a:t>
            </a:r>
            <a:r>
              <a:rPr lang="en-US" altLang="en-US" sz="3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ứng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PTSX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nhất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endParaRPr lang="en-US" altLang="en-US" sz="3200" i="1" dirty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7875" y="2517841"/>
            <a:ext cx="245291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0" cap="all" dirty="0">
                <a:ln w="9000" cmpd="sng">
                  <a:solidFill>
                    <a:srgbClr val="C00000"/>
                  </a:solidFill>
                  <a:prstDash val="solid"/>
                </a:ln>
                <a:solidFill>
                  <a:srgbClr val="A50021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KHÁI QUÁT</a:t>
            </a:r>
            <a:endParaRPr lang="en-US" sz="3200" b="0" cap="all" dirty="0">
              <a:ln w="9000" cmpd="sng">
                <a:solidFill>
                  <a:srgbClr val="C00000"/>
                </a:solidFill>
                <a:prstDash val="solid"/>
              </a:ln>
              <a:solidFill>
                <a:srgbClr val="A50021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4" descr="HÃ¬nh áº£nh cÃ³ liÃªn qua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6632371"/>
            <a:ext cx="6704214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Diagram 25"/>
          <p:cNvGraphicFramePr/>
          <p:nvPr/>
        </p:nvGraphicFramePr>
        <p:xfrm>
          <a:off x="6858000" y="1491931"/>
          <a:ext cx="6718649" cy="50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539298" y="2132798"/>
          <a:ext cx="5861502" cy="550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5704342" y="1390969"/>
          <a:ext cx="7857873" cy="646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Curved Down Arrow 5"/>
          <p:cNvSpPr>
            <a:spLocks noChangeArrowheads="1"/>
          </p:cNvSpPr>
          <p:nvPr/>
        </p:nvSpPr>
        <p:spPr bwMode="auto">
          <a:xfrm rot="1556575">
            <a:off x="6037053" y="2624967"/>
            <a:ext cx="3455588" cy="1035582"/>
          </a:xfrm>
          <a:prstGeom prst="curvedDownArrow">
            <a:avLst>
              <a:gd name="adj1" fmla="val 32242"/>
              <a:gd name="adj2" fmla="val 49926"/>
              <a:gd name="adj3" fmla="val 48898"/>
            </a:avLst>
          </a:prstGeom>
          <a:solidFill>
            <a:srgbClr val="2F85F7"/>
          </a:solidFill>
          <a:ln w="9525" algn="ctr">
            <a:solidFill>
              <a:srgbClr val="1D528D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endParaRPr lang="en-US" altLang="en-US" sz="2025" b="0" kern="0">
              <a:solidFill>
                <a:srgbClr val="1D528D"/>
              </a:solidFill>
            </a:endParaRPr>
          </a:p>
        </p:txBody>
      </p:sp>
      <p:sp>
        <p:nvSpPr>
          <p:cNvPr id="62470" name="TextBox 13"/>
          <p:cNvSpPr txBox="1">
            <a:spLocks noChangeArrowheads="1"/>
          </p:cNvSpPr>
          <p:nvPr/>
        </p:nvSpPr>
        <p:spPr bwMode="auto">
          <a:xfrm>
            <a:off x="915176" y="646051"/>
            <a:ext cx="6181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sản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xuất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trao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đổi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370930" y="1585496"/>
            <a:ext cx="5029870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53785" y="79409"/>
            <a:ext cx="118636" cy="109494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5311" y="646051"/>
            <a:ext cx="118636" cy="109494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áº¿t quáº£ hÃ¬nh áº£nh cho Má»¤C ÄÃCH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25" y="256173"/>
            <a:ext cx="5427663" cy="749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1812" y="2339975"/>
            <a:ext cx="5835651" cy="16510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E78A00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3375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3375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KT 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375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75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3375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350" y="4811713"/>
            <a:ext cx="5980113" cy="2032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QH LỢI ÍCH =&gt;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XH</a:t>
            </a:r>
            <a:endParaRPr lang="en-US" altLang="en-US" sz="315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2724150" y="4048125"/>
            <a:ext cx="971550" cy="706438"/>
          </a:xfrm>
          <a:prstGeom prst="downArrow">
            <a:avLst/>
          </a:prstGeom>
          <a:gradFill rotWithShape="1">
            <a:gsLst>
              <a:gs pos="0">
                <a:srgbClr val="FF9900">
                  <a:satMod val="103000"/>
                  <a:lumMod val="102000"/>
                  <a:tint val="94000"/>
                </a:srgbClr>
              </a:gs>
              <a:gs pos="50000">
                <a:srgbClr val="FF9900">
                  <a:satMod val="110000"/>
                  <a:lumMod val="100000"/>
                  <a:shade val="100000"/>
                </a:srgbClr>
              </a:gs>
              <a:gs pos="100000">
                <a:srgbClr val="FF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  <a:latin typeface="Arial" panose="020B0604020202020204"/>
            </a:endParaRPr>
          </a:p>
        </p:txBody>
      </p:sp>
      <p:sp>
        <p:nvSpPr>
          <p:cNvPr id="63494" name="AutoShape 2"/>
          <p:cNvSpPr txBox="1">
            <a:spLocks noChangeArrowheads="1"/>
          </p:cNvSpPr>
          <p:nvPr/>
        </p:nvSpPr>
        <p:spPr bwMode="auto">
          <a:xfrm>
            <a:off x="387350" y="534987"/>
            <a:ext cx="6270123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530" indent="-21463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Mục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đích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nghiên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cứu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của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kinh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tế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chính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trị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Mác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-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Lênin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4" descr="Káº¿t quáº£ hÃ¬nh áº£nh cho há»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1144588"/>
            <a:ext cx="3662363" cy="577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6" descr="HÃ¬nh áº£nh cÃ³ liÃ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88" y="1144588"/>
            <a:ext cx="2251075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15549" y="1186510"/>
            <a:ext cx="3790604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cap="all" dirty="0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QUY LUẬT KINH TẾ LÀ GÌ?</a:t>
            </a:r>
            <a:endParaRPr lang="en-US" sz="3600" cap="all" dirty="0">
              <a:ln w="9000" cmpd="sng">
                <a:solidFill>
                  <a:srgbClr val="17457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174578">
                      <a:shade val="20000"/>
                      <a:satMod val="245000"/>
                    </a:srgbClr>
                  </a:gs>
                  <a:gs pos="43000">
                    <a:srgbClr val="174578">
                      <a:satMod val="255000"/>
                    </a:srgbClr>
                  </a:gs>
                  <a:gs pos="48000">
                    <a:srgbClr val="174578">
                      <a:shade val="85000"/>
                      <a:satMod val="255000"/>
                    </a:srgbClr>
                  </a:gs>
                  <a:gs pos="100000">
                    <a:srgbClr val="17457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79328" y="5008716"/>
            <a:ext cx="5663045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cap="all" dirty="0">
                <a:ln w="9000" cmpd="sng">
                  <a:solidFill>
                    <a:srgbClr val="C00000"/>
                  </a:solidFill>
                  <a:prstDash val="solid"/>
                </a:ln>
                <a:solidFill>
                  <a:srgbClr val="8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QUY LUẬT KINH TẾ KHÁC CHÍNH SÁCH KT Ở CHỖ NÀO?</a:t>
            </a:r>
            <a:endParaRPr lang="en-US" sz="3600" cap="all" dirty="0">
              <a:ln w="9000" cmpd="sng">
                <a:solidFill>
                  <a:srgbClr val="C00000"/>
                </a:solidFill>
                <a:prstDash val="solid"/>
              </a:ln>
              <a:solidFill>
                <a:srgbClr val="800000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Káº¿t quáº£ hÃ¬nh áº£nh cho tráº£ lá»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5511800"/>
            <a:ext cx="3154362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53939" y="2930219"/>
            <a:ext cx="5227647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315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altLang="en-US" sz="315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hiện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altLang="en-US" sz="315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2441" y="1735682"/>
            <a:ext cx="5184576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cap="all" dirty="0" err="1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2800" cap="all" dirty="0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cap="all" dirty="0" err="1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2800" cap="all" dirty="0">
                <a:ln w="9000" cmpd="sng">
                  <a:solidFill>
                    <a:srgbClr val="174578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174578">
                        <a:shade val="20000"/>
                        <a:satMod val="245000"/>
                      </a:srgbClr>
                    </a:gs>
                    <a:gs pos="43000">
                      <a:srgbClr val="174578">
                        <a:satMod val="255000"/>
                      </a:srgbClr>
                    </a:gs>
                    <a:gs pos="48000">
                      <a:srgbClr val="174578">
                        <a:shade val="85000"/>
                        <a:satMod val="255000"/>
                      </a:srgbClr>
                    </a:gs>
                    <a:gs pos="100000">
                      <a:srgbClr val="174578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cap="all" dirty="0">
              <a:ln w="9000" cmpd="sng">
                <a:solidFill>
                  <a:srgbClr val="174578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174578">
                      <a:shade val="20000"/>
                      <a:satMod val="245000"/>
                    </a:srgbClr>
                  </a:gs>
                  <a:gs pos="43000">
                    <a:srgbClr val="174578">
                      <a:satMod val="255000"/>
                    </a:srgbClr>
                  </a:gs>
                  <a:gs pos="48000">
                    <a:srgbClr val="174578">
                      <a:shade val="85000"/>
                      <a:satMod val="255000"/>
                    </a:srgbClr>
                  </a:gs>
                  <a:gs pos="100000">
                    <a:srgbClr val="174578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41" name="Rounded Rectangle 8"/>
          <p:cNvSpPr>
            <a:spLocks noChangeArrowheads="1"/>
          </p:cNvSpPr>
          <p:nvPr/>
        </p:nvSpPr>
        <p:spPr bwMode="auto">
          <a:xfrm>
            <a:off x="9694863" y="1828800"/>
            <a:ext cx="1779587" cy="909638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1D528D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Thúc đẩy sự sáng tạo</a:t>
            </a:r>
            <a:endParaRPr lang="en-US" altLang="en-US" sz="240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7181850" y="1828800"/>
            <a:ext cx="1944688" cy="909638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1D528D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XH </a:t>
            </a:r>
            <a:r>
              <a:rPr lang="en-US" alt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giàu</a:t>
            </a:r>
            <a:r>
              <a:rPr lang="en-US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alt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9288463" y="2054225"/>
            <a:ext cx="242887" cy="441325"/>
          </a:xfrm>
          <a:prstGeom prst="lef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  <a:latin typeface="Arial" panose="020B0604020202020204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9694863" y="6284913"/>
            <a:ext cx="1779587" cy="909637"/>
          </a:xfrm>
          <a:prstGeom prst="roundRect">
            <a:avLst/>
          </a:prstGeom>
          <a:noFill/>
          <a:ln w="952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Kìm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hãm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181850" y="6284913"/>
            <a:ext cx="1863725" cy="909637"/>
          </a:xfrm>
          <a:prstGeom prst="roundRect">
            <a:avLst/>
          </a:prstGeom>
          <a:noFill/>
          <a:ln w="9525" cap="flat" cmpd="sng" algn="ctr">
            <a:solidFill>
              <a:srgbClr val="1D528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XH </a:t>
            </a:r>
            <a:r>
              <a:rPr 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nghèo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nàn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9169400" y="6518275"/>
            <a:ext cx="242888" cy="441325"/>
          </a:xfrm>
          <a:prstGeom prst="lef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  <a:latin typeface="Arial" panose="020B0604020202020204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10502900" y="5905500"/>
            <a:ext cx="325438" cy="314325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  <a:latin typeface="Arial" panose="020B0604020202020204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6030250" y="1587889"/>
          <a:ext cx="7462231" cy="5670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Up Arrow 3"/>
          <p:cNvSpPr/>
          <p:nvPr/>
        </p:nvSpPr>
        <p:spPr>
          <a:xfrm>
            <a:off x="10502900" y="2870200"/>
            <a:ext cx="325438" cy="33813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550" name="Rectangle 20"/>
          <p:cNvSpPr>
            <a:spLocks noChangeArrowheads="1"/>
          </p:cNvSpPr>
          <p:nvPr/>
        </p:nvSpPr>
        <p:spPr bwMode="auto">
          <a:xfrm>
            <a:off x="966788" y="480165"/>
            <a:ext cx="4313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Quy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luật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kinh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tế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966788" y="1587889"/>
            <a:ext cx="5029870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252413" y="107013"/>
            <a:ext cx="118636" cy="109494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3939" y="673655"/>
            <a:ext cx="118636" cy="109494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6"/>
          <p:cNvSpPr txBox="1">
            <a:spLocks noChangeArrowheads="1"/>
          </p:cNvSpPr>
          <p:nvPr/>
        </p:nvSpPr>
        <p:spPr bwMode="auto">
          <a:xfrm>
            <a:off x="1158875" y="4344988"/>
            <a:ext cx="4786313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Tx/>
              <a:buChar char="-"/>
            </a:pPr>
            <a:r>
              <a:rPr lang="en-US" altLang="en-US" sz="3200" i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Tồn tại khách quan</a:t>
            </a:r>
            <a:r>
              <a:rPr lang="en-US" altLang="en-US" sz="3200" b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endParaRPr lang="en-US" altLang="en-US" sz="3200" b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buFontTx/>
              <a:buChar char="-"/>
            </a:pPr>
            <a:r>
              <a:rPr lang="en-US" altLang="en-US" sz="32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Con người </a:t>
            </a:r>
            <a:r>
              <a:rPr lang="en-US" altLang="en-US" sz="3200" i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có thể nhận thức và vận dung </a:t>
            </a:r>
            <a:r>
              <a:rPr lang="en-US" altLang="en-US" sz="32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QLKT  </a:t>
            </a:r>
            <a:endParaRPr lang="en-US" altLang="en-US" sz="320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Freeform 7"/>
          <p:cNvSpPr/>
          <p:nvPr/>
        </p:nvSpPr>
        <p:spPr bwMode="gray">
          <a:xfrm>
            <a:off x="5780088" y="3044825"/>
            <a:ext cx="835025" cy="1312863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FF9900"/>
              </a:gs>
              <a:gs pos="100000">
                <a:srgbClr val="FF9900">
                  <a:gamma/>
                  <a:tint val="63529"/>
                  <a:invGamma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</a:endParaRPr>
          </a:p>
        </p:txBody>
      </p:sp>
      <p:sp>
        <p:nvSpPr>
          <p:cNvPr id="7" name="Freeform 9"/>
          <p:cNvSpPr/>
          <p:nvPr/>
        </p:nvSpPr>
        <p:spPr bwMode="gray">
          <a:xfrm flipH="1">
            <a:off x="7100888" y="3060700"/>
            <a:ext cx="944562" cy="1230313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5AD9F2"/>
              </a:gs>
              <a:gs pos="100000">
                <a:srgbClr val="5AD9F2">
                  <a:gamma/>
                  <a:tint val="31765"/>
                  <a:invGamma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</a:endParaRPr>
          </a:p>
        </p:txBody>
      </p:sp>
      <p:grpSp>
        <p:nvGrpSpPr>
          <p:cNvPr id="66565" name="Group 10"/>
          <p:cNvGrpSpPr/>
          <p:nvPr/>
        </p:nvGrpSpPr>
        <p:grpSpPr bwMode="auto">
          <a:xfrm>
            <a:off x="5133181" y="1530351"/>
            <a:ext cx="3373438" cy="1508125"/>
            <a:chOff x="1997" y="1055"/>
            <a:chExt cx="1889" cy="1268"/>
          </a:xfrm>
        </p:grpSpPr>
        <p:grpSp>
          <p:nvGrpSpPr>
            <p:cNvPr id="66577" name="Group 11"/>
            <p:cNvGrpSpPr/>
            <p:nvPr/>
          </p:nvGrpSpPr>
          <p:grpSpPr bwMode="auto">
            <a:xfrm>
              <a:off x="1997" y="1055"/>
              <a:ext cx="1889" cy="1268"/>
              <a:chOff x="1973" y="671"/>
              <a:chExt cx="1926" cy="1293"/>
            </a:xfrm>
          </p:grpSpPr>
          <p:sp>
            <p:nvSpPr>
              <p:cNvPr id="14" name="Oval 12"/>
              <p:cNvSpPr>
                <a:spLocks noChangeArrowheads="1"/>
              </p:cNvSpPr>
              <p:nvPr/>
            </p:nvSpPr>
            <p:spPr bwMode="gray">
              <a:xfrm>
                <a:off x="1994" y="1058"/>
                <a:ext cx="1905" cy="906"/>
              </a:xfrm>
              <a:prstGeom prst="ellipse">
                <a:avLst/>
              </a:prstGeom>
              <a:gradFill rotWithShape="1">
                <a:gsLst>
                  <a:gs pos="0">
                    <a:srgbClr val="5AD9F2"/>
                  </a:gs>
                  <a:gs pos="100000">
                    <a:srgbClr val="5AD9F2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 kern="0">
                  <a:solidFill>
                    <a:srgbClr val="1D528D"/>
                  </a:solidFill>
                </a:endParaRPr>
              </a:p>
            </p:txBody>
          </p:sp>
          <p:sp>
            <p:nvSpPr>
              <p:cNvPr id="15" name="Oval 13"/>
              <p:cNvSpPr>
                <a:spLocks noChangeArrowheads="1"/>
              </p:cNvSpPr>
              <p:nvPr/>
            </p:nvSpPr>
            <p:spPr bwMode="gray">
              <a:xfrm>
                <a:off x="1973" y="671"/>
                <a:ext cx="1905" cy="1180"/>
              </a:xfrm>
              <a:prstGeom prst="ellipse">
                <a:avLst/>
              </a:prstGeom>
              <a:gradFill rotWithShape="1">
                <a:gsLst>
                  <a:gs pos="0">
                    <a:srgbClr val="5AD9F2">
                      <a:gamma/>
                      <a:tint val="44314"/>
                      <a:invGamma/>
                    </a:srgbClr>
                  </a:gs>
                  <a:gs pos="100000">
                    <a:srgbClr val="5AD9F2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 kern="0">
                  <a:solidFill>
                    <a:srgbClr val="1D528D"/>
                  </a:solidFill>
                </a:endParaRPr>
              </a:p>
            </p:txBody>
          </p:sp>
        </p:grpSp>
        <p:sp>
          <p:nvSpPr>
            <p:cNvPr id="10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rgbClr val="2F85F7">
                    <a:gamma/>
                    <a:shade val="46275"/>
                    <a:invGamma/>
                  </a:srgbClr>
                </a:gs>
                <a:gs pos="100000">
                  <a:srgbClr val="2F85F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rgbClr val="1D528D"/>
                </a:solidFill>
              </a:endParaRPr>
            </a:p>
          </p:txBody>
        </p:sp>
        <p:sp>
          <p:nvSpPr>
            <p:cNvPr id="11" name="Oval 15"/>
            <p:cNvSpPr>
              <a:spLocks noChangeArrowheads="1"/>
            </p:cNvSpPr>
            <p:nvPr/>
          </p:nvSpPr>
          <p:spPr bwMode="gray">
            <a:xfrm>
              <a:off x="2108" y="1318"/>
              <a:ext cx="1650" cy="824"/>
            </a:xfrm>
            <a:prstGeom prst="ellipse">
              <a:avLst/>
            </a:prstGeom>
            <a:gradFill rotWithShape="1">
              <a:gsLst>
                <a:gs pos="0">
                  <a:srgbClr val="2F85F7">
                    <a:alpha val="0"/>
                  </a:srgbClr>
                </a:gs>
                <a:gs pos="100000">
                  <a:srgbClr val="2F85F7">
                    <a:gamma/>
                    <a:tint val="34902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rgbClr val="1D528D"/>
                </a:solidFill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rgbClr val="2F85F7">
                    <a:gamma/>
                    <a:shade val="79216"/>
                    <a:invGamma/>
                  </a:srgbClr>
                </a:gs>
                <a:gs pos="100000">
                  <a:srgbClr val="2F85F7">
                    <a:alpha val="48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rgbClr val="1D528D"/>
                </a:solidFill>
              </a:endParaRPr>
            </a:p>
          </p:txBody>
        </p:sp>
        <p:sp>
          <p:nvSpPr>
            <p:cNvPr id="13" name="Oval 17"/>
            <p:cNvSpPr>
              <a:spLocks noChangeArrowheads="1"/>
            </p:cNvSpPr>
            <p:nvPr/>
          </p:nvSpPr>
          <p:spPr bwMode="gray">
            <a:xfrm>
              <a:off x="2208" y="1345"/>
              <a:ext cx="1382" cy="626"/>
            </a:xfrm>
            <a:prstGeom prst="ellipse">
              <a:avLst/>
            </a:prstGeom>
            <a:gradFill rotWithShape="1">
              <a:gsLst>
                <a:gs pos="0">
                  <a:srgbClr val="2F85F7">
                    <a:gamma/>
                    <a:tint val="0"/>
                    <a:invGamma/>
                  </a:srgbClr>
                </a:gs>
                <a:gs pos="100000">
                  <a:srgbClr val="2F85F7">
                    <a:alpha val="38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rgbClr val="1D528D"/>
                </a:solidFill>
              </a:endParaRPr>
            </a:p>
          </p:txBody>
        </p:sp>
      </p:grpSp>
      <p:sp>
        <p:nvSpPr>
          <p:cNvPr id="46089" name="Text Box 18"/>
          <p:cNvSpPr txBox="1">
            <a:spLocks noChangeArrowheads="1"/>
          </p:cNvSpPr>
          <p:nvPr/>
        </p:nvSpPr>
        <p:spPr bwMode="auto">
          <a:xfrm>
            <a:off x="5643563" y="1846263"/>
            <a:ext cx="2395537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15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BIỆT</a:t>
            </a:r>
            <a:endParaRPr lang="en-US" altLang="en-US" sz="1800" b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7" name="Rectangle 1"/>
          <p:cNvSpPr>
            <a:spLocks noChangeArrowheads="1"/>
          </p:cNvSpPr>
          <p:nvPr/>
        </p:nvSpPr>
        <p:spPr bwMode="auto">
          <a:xfrm>
            <a:off x="1709738" y="3660775"/>
            <a:ext cx="3563937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en-US" sz="27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QUY LUẬT KINH TẾ</a:t>
            </a:r>
            <a:endParaRPr lang="en-US" altLang="en-US" sz="270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6568" name="Rectangle 2"/>
          <p:cNvSpPr>
            <a:spLocks noChangeArrowheads="1"/>
          </p:cNvSpPr>
          <p:nvPr/>
        </p:nvSpPr>
        <p:spPr bwMode="auto">
          <a:xfrm>
            <a:off x="9344025" y="3681413"/>
            <a:ext cx="30797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en-US" sz="27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CHÍNH SÁCH KT</a:t>
            </a:r>
            <a:endParaRPr lang="en-US" altLang="en-US" sz="270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6093" name="Text Box 21"/>
          <p:cNvSpPr txBox="1">
            <a:spLocks noChangeArrowheads="1"/>
          </p:cNvSpPr>
          <p:nvPr/>
        </p:nvSpPr>
        <p:spPr bwMode="auto">
          <a:xfrm>
            <a:off x="7832725" y="4291013"/>
            <a:ext cx="56007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Char char="-"/>
              <a:defRPr/>
            </a:pPr>
            <a:r>
              <a:rPr lang="en-US" alt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</a:t>
            </a:r>
            <a:r>
              <a:rPr lang="en-US" alt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con </a:t>
            </a:r>
            <a:r>
              <a:rPr lang="en-US" alt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QLKT</a:t>
            </a:r>
            <a:endParaRPr lang="en-US" altLang="en-US" sz="2925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ClrTx/>
              <a:buFontTx/>
              <a:buChar char="-"/>
              <a:defRPr/>
            </a:pP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alt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2925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CSKT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925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925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QLKT</a:t>
            </a:r>
            <a:endParaRPr lang="en-US" altLang="en-US" sz="2925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: Shape 20"/>
          <p:cNvSpPr/>
          <p:nvPr/>
        </p:nvSpPr>
        <p:spPr>
          <a:xfrm>
            <a:off x="509588" y="3546475"/>
            <a:ext cx="814387" cy="590550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81B02">
                  <a:lumMod val="75000"/>
                </a:srgbClr>
              </a:gs>
              <a:gs pos="0">
                <a:srgbClr val="F81B02"/>
              </a:gs>
            </a:gsLst>
            <a:lin ang="2700000" scaled="1"/>
            <a:tileRect/>
          </a:gradFill>
          <a:ln w="15875" cap="flat" cmpd="sng" algn="ctr">
            <a:noFill/>
            <a:prstDash val="solid"/>
          </a:ln>
          <a:effectLst>
            <a:outerShdw blurRad="660400" dist="381000" dir="8100000" sx="90000" sy="9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id-ID" sz="3000" b="0" kern="0" dirty="0">
              <a:solidFill>
                <a:prstClr val="white">
                  <a:lumMod val="6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reeform: Shape 6"/>
          <p:cNvSpPr/>
          <p:nvPr/>
        </p:nvSpPr>
        <p:spPr bwMode="auto">
          <a:xfrm>
            <a:off x="8175625" y="3587750"/>
            <a:ext cx="814388" cy="590550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81B02">
                  <a:lumMod val="75000"/>
                </a:srgbClr>
              </a:gs>
              <a:gs pos="0">
                <a:srgbClr val="F81B02"/>
              </a:gs>
            </a:gsLst>
            <a:lin ang="2700000" scaled="1"/>
            <a:tileRect/>
          </a:gradFill>
          <a:ln w="15875" cap="flat" cmpd="sng" algn="ctr">
            <a:noFill/>
            <a:prstDash val="solid"/>
          </a:ln>
          <a:effectLst>
            <a:outerShdw blurRad="660400" dist="381000" dir="8100000" sx="90000" sy="9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id-ID" sz="3000" b="0" kern="0" dirty="0">
              <a:solidFill>
                <a:prstClr val="white">
                  <a:lumMod val="6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73" name="Rectangle 24"/>
          <p:cNvSpPr>
            <a:spLocks noChangeArrowheads="1"/>
          </p:cNvSpPr>
          <p:nvPr/>
        </p:nvSpPr>
        <p:spPr bwMode="auto">
          <a:xfrm>
            <a:off x="1406525" y="338622"/>
            <a:ext cx="11017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3200" dirty="0" err="1">
                <a:latin typeface="Times New Roman" panose="02020603050405020304" pitchFamily="18" charset="0"/>
                <a:ea typeface="MS PGothic" panose="020B0600070205080204" pitchFamily="34" charset="-128"/>
              </a:rPr>
              <a:t>Phân</a:t>
            </a:r>
            <a:r>
              <a:rPr lang="en-US" altLang="en-US" sz="3200" dirty="0"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S PGothic" panose="020B0600070205080204" pitchFamily="34" charset="-128"/>
              </a:rPr>
              <a:t>biệt</a:t>
            </a:r>
            <a:r>
              <a:rPr lang="en-US" altLang="en-US" sz="3200" dirty="0"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S PGothic" panose="020B0600070205080204" pitchFamily="34" charset="-128"/>
              </a:rPr>
              <a:t>sự</a:t>
            </a:r>
            <a:r>
              <a:rPr lang="en-US" altLang="en-US" sz="3200" dirty="0"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S PGothic" panose="020B0600070205080204" pitchFamily="34" charset="-128"/>
              </a:rPr>
              <a:t>khác</a:t>
            </a:r>
            <a:r>
              <a:rPr lang="en-US" altLang="en-US" sz="3200" dirty="0"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S PGothic" panose="020B0600070205080204" pitchFamily="34" charset="-128"/>
              </a:rPr>
              <a:t>nhau</a:t>
            </a:r>
            <a:r>
              <a:rPr lang="en-US" altLang="en-US" sz="3200" dirty="0"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S PGothic" panose="020B0600070205080204" pitchFamily="34" charset="-128"/>
              </a:rPr>
              <a:t>giữa</a:t>
            </a:r>
            <a:r>
              <a:rPr lang="en-US" altLang="en-US" sz="3200" dirty="0">
                <a:latin typeface="Times New Roman" panose="02020603050405020304" pitchFamily="18" charset="0"/>
                <a:ea typeface="MS PGothic" panose="020B0600070205080204" pitchFamily="34" charset="-128"/>
              </a:rPr>
              <a:t> QLKT </a:t>
            </a:r>
            <a:r>
              <a:rPr lang="en-US" altLang="en-US" sz="3200" dirty="0" err="1">
                <a:latin typeface="Times New Roman" panose="02020603050405020304" pitchFamily="18" charset="0"/>
                <a:ea typeface="MS PGothic" panose="020B0600070205080204" pitchFamily="34" charset="-128"/>
              </a:rPr>
              <a:t>và</a:t>
            </a:r>
            <a:r>
              <a:rPr lang="en-US" altLang="en-US" sz="3200" dirty="0">
                <a:latin typeface="Times New Roman" panose="02020603050405020304" pitchFamily="18" charset="0"/>
                <a:ea typeface="MS PGothic" panose="020B0600070205080204" pitchFamily="34" charset="-128"/>
              </a:rPr>
              <a:t> CSKT</a:t>
            </a:r>
            <a:endParaRPr lang="en-US" altLang="en-US" sz="3200" dirty="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grpSp>
        <p:nvGrpSpPr>
          <p:cNvPr id="66574" name="Group 1"/>
          <p:cNvGrpSpPr/>
          <p:nvPr/>
        </p:nvGrpSpPr>
        <p:grpSpPr bwMode="auto">
          <a:xfrm>
            <a:off x="1835943" y="1197459"/>
            <a:ext cx="10044113" cy="44450"/>
            <a:chOff x="2700338" y="1052513"/>
            <a:chExt cx="5543550" cy="73025"/>
          </a:xfrm>
        </p:grpSpPr>
        <p:cxnSp>
          <p:nvCxnSpPr>
            <p:cNvPr id="66575" name="Straight Connector 9"/>
            <p:cNvCxnSpPr>
              <a:cxnSpLocks noChangeShapeType="1"/>
            </p:cNvCxnSpPr>
            <p:nvPr/>
          </p:nvCxnSpPr>
          <p:spPr bwMode="auto">
            <a:xfrm>
              <a:off x="2700338" y="1052513"/>
              <a:ext cx="5543550" cy="0"/>
            </a:xfrm>
            <a:prstGeom prst="line">
              <a:avLst/>
            </a:prstGeom>
            <a:noFill/>
            <a:ln w="6350" algn="ctr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576" name="Straight Connector 10"/>
            <p:cNvCxnSpPr>
              <a:cxnSpLocks noChangeShapeType="1"/>
            </p:cNvCxnSpPr>
            <p:nvPr/>
          </p:nvCxnSpPr>
          <p:spPr bwMode="auto">
            <a:xfrm>
              <a:off x="3492500" y="1125538"/>
              <a:ext cx="4103688" cy="0"/>
            </a:xfrm>
            <a:prstGeom prst="line">
              <a:avLst/>
            </a:prstGeom>
            <a:noFill/>
            <a:ln w="6350" algn="ctr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44952" y="4761376"/>
            <a:ext cx="2663551" cy="2647395"/>
            <a:chOff x="3012483" y="2643884"/>
            <a:chExt cx="2204632" cy="235324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9" name="Oval 28"/>
            <p:cNvSpPr/>
            <p:nvPr/>
          </p:nvSpPr>
          <p:spPr>
            <a:xfrm>
              <a:off x="3012483" y="2643884"/>
              <a:ext cx="2204632" cy="2353240"/>
            </a:xfrm>
            <a:prstGeom prst="ellipse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</p:sp>
        <p:sp>
          <p:nvSpPr>
            <p:cNvPr id="30" name="Oval 4"/>
            <p:cNvSpPr/>
            <p:nvPr/>
          </p:nvSpPr>
          <p:spPr>
            <a:xfrm>
              <a:off x="3391812" y="3015040"/>
              <a:ext cx="1558910" cy="155891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lIns="17145" tIns="17145" rIns="17145" bIns="17145" spcCol="1270" anchor="ctr"/>
            <a:lstStyle/>
            <a:p>
              <a:pPr algn="ctr" defTabSz="12001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 NC CỦA KTCT M-L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Left Arrow 4"/>
          <p:cNvSpPr/>
          <p:nvPr/>
        </p:nvSpPr>
        <p:spPr>
          <a:xfrm rot="10800000">
            <a:off x="3097213" y="5922963"/>
            <a:ext cx="2382837" cy="708025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</p:sp>
      <p:grpSp>
        <p:nvGrpSpPr>
          <p:cNvPr id="6" name="Group 5"/>
          <p:cNvGrpSpPr/>
          <p:nvPr/>
        </p:nvGrpSpPr>
        <p:grpSpPr>
          <a:xfrm>
            <a:off x="2229787" y="5582614"/>
            <a:ext cx="1736147" cy="1388918"/>
            <a:chOff x="831" y="3277511"/>
            <a:chExt cx="1543242" cy="123459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Rounded Rectangle 26"/>
            <p:cNvSpPr/>
            <p:nvPr/>
          </p:nvSpPr>
          <p:spPr>
            <a:xfrm>
              <a:off x="831" y="3277511"/>
              <a:ext cx="1543242" cy="123459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</p:sp>
        <p:sp>
          <p:nvSpPr>
            <p:cNvPr id="28" name="Rounded Rectangle 7"/>
            <p:cNvSpPr/>
            <p:nvPr/>
          </p:nvSpPr>
          <p:spPr>
            <a:xfrm>
              <a:off x="36991" y="3313671"/>
              <a:ext cx="1470922" cy="1162274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  <p:txBody>
            <a:bodyPr lIns="55721" tIns="55721" rIns="55721" bIns="55721" spcCol="1270" anchor="ctr"/>
            <a:lstStyle/>
            <a:p>
              <a:pPr algn="ctr" defTabSz="130048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Trừu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tượng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KH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Left Arrow 6"/>
          <p:cNvSpPr/>
          <p:nvPr/>
        </p:nvSpPr>
        <p:spPr>
          <a:xfrm rot="12960000">
            <a:off x="3589338" y="4413250"/>
            <a:ext cx="2381250" cy="706438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</p:sp>
      <p:grpSp>
        <p:nvGrpSpPr>
          <p:cNvPr id="8" name="Group 7"/>
          <p:cNvGrpSpPr/>
          <p:nvPr/>
        </p:nvGrpSpPr>
        <p:grpSpPr>
          <a:xfrm>
            <a:off x="2947910" y="3372458"/>
            <a:ext cx="1736147" cy="1388918"/>
            <a:chOff x="639162" y="1312928"/>
            <a:chExt cx="1543242" cy="123459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5" name="Rounded Rectangle 24"/>
            <p:cNvSpPr/>
            <p:nvPr/>
          </p:nvSpPr>
          <p:spPr>
            <a:xfrm>
              <a:off x="639162" y="1312928"/>
              <a:ext cx="1543242" cy="123459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</p:sp>
        <p:sp>
          <p:nvSpPr>
            <p:cNvPr id="26" name="Rounded Rectangle 10"/>
            <p:cNvSpPr/>
            <p:nvPr/>
          </p:nvSpPr>
          <p:spPr>
            <a:xfrm>
              <a:off x="675322" y="1349088"/>
              <a:ext cx="1470922" cy="1162274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  <p:txBody>
            <a:bodyPr lIns="55721" tIns="55721" rIns="55721" bIns="55721" spcCol="1270" anchor="ctr"/>
            <a:lstStyle/>
            <a:p>
              <a:pPr algn="ctr" defTabSz="130048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 kết hợp lịch sử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Left Arrow 8"/>
          <p:cNvSpPr/>
          <p:nvPr/>
        </p:nvSpPr>
        <p:spPr>
          <a:xfrm rot="15120000">
            <a:off x="4872832" y="3480594"/>
            <a:ext cx="2381250" cy="706437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</p:sp>
      <p:grpSp>
        <p:nvGrpSpPr>
          <p:cNvPr id="10" name="Group 9"/>
          <p:cNvGrpSpPr/>
          <p:nvPr/>
        </p:nvGrpSpPr>
        <p:grpSpPr>
          <a:xfrm>
            <a:off x="4827980" y="2006509"/>
            <a:ext cx="1736147" cy="1388918"/>
            <a:chOff x="2310336" y="98750"/>
            <a:chExt cx="1543242" cy="123459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3" name="Rounded Rectangle 22"/>
            <p:cNvSpPr/>
            <p:nvPr/>
          </p:nvSpPr>
          <p:spPr>
            <a:xfrm>
              <a:off x="2310336" y="98750"/>
              <a:ext cx="1543242" cy="123459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</p:sp>
        <p:sp>
          <p:nvSpPr>
            <p:cNvPr id="24" name="Rounded Rectangle 13"/>
            <p:cNvSpPr/>
            <p:nvPr/>
          </p:nvSpPr>
          <p:spPr>
            <a:xfrm>
              <a:off x="2346496" y="134910"/>
              <a:ext cx="1470922" cy="1162274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  <p:txBody>
            <a:bodyPr lIns="55721" tIns="55721" rIns="55721" bIns="55721" spcCol="1270" anchor="ctr"/>
            <a:lstStyle/>
            <a:p>
              <a:pPr algn="ctr" defTabSz="130048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 sát thống kế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Left Arrow 10"/>
          <p:cNvSpPr/>
          <p:nvPr/>
        </p:nvSpPr>
        <p:spPr>
          <a:xfrm rot="17280000">
            <a:off x="6461919" y="3480594"/>
            <a:ext cx="2381250" cy="706438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</p:sp>
      <p:grpSp>
        <p:nvGrpSpPr>
          <p:cNvPr id="12" name="Group 11"/>
          <p:cNvGrpSpPr/>
          <p:nvPr/>
        </p:nvGrpSpPr>
        <p:grpSpPr>
          <a:xfrm>
            <a:off x="7151874" y="2006509"/>
            <a:ext cx="1736147" cy="1388918"/>
            <a:chOff x="4376020" y="98750"/>
            <a:chExt cx="1543242" cy="123459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4376020" y="98750"/>
              <a:ext cx="1543242" cy="123459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</p:sp>
        <p:sp>
          <p:nvSpPr>
            <p:cNvPr id="22" name="Rounded Rectangle 16"/>
            <p:cNvSpPr/>
            <p:nvPr/>
          </p:nvSpPr>
          <p:spPr>
            <a:xfrm>
              <a:off x="4412180" y="134910"/>
              <a:ext cx="1470922" cy="1162274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  <p:txBody>
            <a:bodyPr lIns="55721" tIns="55721" rIns="55721" bIns="55721" spcCol="1270" anchor="ctr"/>
            <a:lstStyle/>
            <a:p>
              <a:pPr algn="ctr" defTabSz="130048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 tích tổng hợp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Left Arrow 12"/>
          <p:cNvSpPr/>
          <p:nvPr/>
        </p:nvSpPr>
        <p:spPr>
          <a:xfrm rot="19440000">
            <a:off x="7745413" y="4413250"/>
            <a:ext cx="2381250" cy="706438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</p:sp>
      <p:grpSp>
        <p:nvGrpSpPr>
          <p:cNvPr id="14" name="Group 13"/>
          <p:cNvGrpSpPr/>
          <p:nvPr/>
        </p:nvGrpSpPr>
        <p:grpSpPr>
          <a:xfrm>
            <a:off x="9031945" y="3372459"/>
            <a:ext cx="1736147" cy="1388918"/>
            <a:chOff x="6047194" y="1312928"/>
            <a:chExt cx="1543242" cy="123459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9" name="Rounded Rectangle 18"/>
            <p:cNvSpPr/>
            <p:nvPr/>
          </p:nvSpPr>
          <p:spPr>
            <a:xfrm>
              <a:off x="6047194" y="1312928"/>
              <a:ext cx="1543242" cy="123459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</p:sp>
        <p:sp>
          <p:nvSpPr>
            <p:cNvPr id="20" name="Rounded Rectangle 19"/>
            <p:cNvSpPr/>
            <p:nvPr/>
          </p:nvSpPr>
          <p:spPr>
            <a:xfrm>
              <a:off x="6083354" y="1349088"/>
              <a:ext cx="1470922" cy="1162274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  <p:txBody>
            <a:bodyPr lIns="55721" tIns="55721" rIns="55721" bIns="55721" spcCol="1270" anchor="ctr"/>
            <a:lstStyle/>
            <a:p>
              <a:pPr algn="ctr" defTabSz="130048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Diễn dịch quy nạp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Left Arrow 14"/>
          <p:cNvSpPr/>
          <p:nvPr/>
        </p:nvSpPr>
        <p:spPr>
          <a:xfrm>
            <a:off x="8235950" y="5922963"/>
            <a:ext cx="2382838" cy="708025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</p:sp>
      <p:grpSp>
        <p:nvGrpSpPr>
          <p:cNvPr id="16" name="Group 15"/>
          <p:cNvGrpSpPr/>
          <p:nvPr/>
        </p:nvGrpSpPr>
        <p:grpSpPr>
          <a:xfrm>
            <a:off x="9750067" y="5582615"/>
            <a:ext cx="1736147" cy="1388918"/>
            <a:chOff x="6685525" y="3277511"/>
            <a:chExt cx="1543242" cy="123459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6685525" y="3277511"/>
              <a:ext cx="1543242" cy="123459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</p:sp>
        <p:sp>
          <p:nvSpPr>
            <p:cNvPr id="18" name="Rounded Rectangle 22"/>
            <p:cNvSpPr/>
            <p:nvPr/>
          </p:nvSpPr>
          <p:spPr>
            <a:xfrm>
              <a:off x="6721685" y="3313671"/>
              <a:ext cx="1470922" cy="1162274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  <a:effectLst/>
          </p:spPr>
          <p:txBody>
            <a:bodyPr lIns="55721" tIns="55721" rIns="55721" bIns="55721" spcCol="1270" anchor="ctr"/>
            <a:lstStyle/>
            <a:p>
              <a:pPr algn="ctr" defTabSz="130048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27" y="21936"/>
            <a:ext cx="13716000" cy="1387421"/>
          </a:xfrm>
          <a:prstGeom prst="rect">
            <a:avLst/>
          </a:prstGeom>
        </p:spPr>
      </p:pic>
      <p:sp>
        <p:nvSpPr>
          <p:cNvPr id="34" name="AutoShape 2"/>
          <p:cNvSpPr txBox="1">
            <a:spLocks noChangeArrowheads="1"/>
          </p:cNvSpPr>
          <p:nvPr/>
        </p:nvSpPr>
        <p:spPr bwMode="auto">
          <a:xfrm>
            <a:off x="1255142" y="349799"/>
            <a:ext cx="11793463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530" indent="-21463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1.2.2.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Phương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pháp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nghiên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cứu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của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kinh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tế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chính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trị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Mác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 -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Lênin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Group 3"/>
          <p:cNvGrpSpPr/>
          <p:nvPr/>
        </p:nvGrpSpPr>
        <p:grpSpPr bwMode="auto">
          <a:xfrm>
            <a:off x="3241675" y="2533650"/>
            <a:ext cx="1387475" cy="749300"/>
            <a:chOff x="1110" y="2656"/>
            <a:chExt cx="1549" cy="1351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>
              <a:off x="1124" y="2679"/>
              <a:ext cx="1535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None/>
                <a:defRPr/>
              </a:pPr>
              <a:endParaRPr lang="en-US" altLang="en-US" sz="2025" b="0" kern="0">
                <a:solidFill>
                  <a:srgbClr val="1D528D"/>
                </a:solidFill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5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None/>
                <a:defRPr/>
              </a:pPr>
              <a:endParaRPr lang="en-US" altLang="en-US" sz="2025" b="0" kern="0">
                <a:solidFill>
                  <a:srgbClr val="1D528D"/>
                </a:solidFill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gray">
            <a:xfrm>
              <a:off x="1199" y="2736"/>
              <a:ext cx="1351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5AD9F2">
                    <a:gamma/>
                    <a:shade val="46275"/>
                    <a:invGamma/>
                  </a:srgbClr>
                </a:gs>
                <a:gs pos="100000">
                  <a:srgbClr val="5AD9F2"/>
                </a:gs>
              </a:gsLst>
              <a:lin ang="2700000" scaled="1"/>
            </a:gradFill>
            <a:ln w="9525">
              <a:solidFill>
                <a:srgbClr val="1D528D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rgbClr val="1D528D"/>
                </a:solidFill>
              </a:endParaRPr>
            </a:p>
          </p:txBody>
        </p:sp>
      </p:grpSp>
      <p:grpSp>
        <p:nvGrpSpPr>
          <p:cNvPr id="68611" name="Group 7"/>
          <p:cNvGrpSpPr/>
          <p:nvPr/>
        </p:nvGrpSpPr>
        <p:grpSpPr bwMode="auto">
          <a:xfrm>
            <a:off x="3241675" y="3562350"/>
            <a:ext cx="1387475" cy="749300"/>
            <a:chOff x="3174" y="2656"/>
            <a:chExt cx="1549" cy="1351"/>
          </a:xfrm>
        </p:grpSpPr>
        <p:sp>
          <p:nvSpPr>
            <p:cNvPr id="10" name="AutoShape 8"/>
            <p:cNvSpPr>
              <a:spLocks noChangeArrowheads="1"/>
            </p:cNvSpPr>
            <p:nvPr/>
          </p:nvSpPr>
          <p:spPr bwMode="gray">
            <a:xfrm>
              <a:off x="3188" y="2679"/>
              <a:ext cx="1535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None/>
                <a:defRPr/>
              </a:pPr>
              <a:endParaRPr lang="en-US" altLang="en-US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5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None/>
                <a:defRPr/>
              </a:pPr>
              <a:endParaRPr lang="en-US" altLang="en-US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gray">
            <a:xfrm>
              <a:off x="3263" y="2736"/>
              <a:ext cx="1351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2F85F7">
                    <a:gamma/>
                    <a:shade val="46275"/>
                    <a:invGamma/>
                  </a:srgbClr>
                </a:gs>
                <a:gs pos="100000">
                  <a:srgbClr val="2F85F7"/>
                </a:gs>
              </a:gsLst>
              <a:lin ang="2700000" scaled="1"/>
            </a:gradFill>
            <a:ln w="9525">
              <a:solidFill>
                <a:srgbClr val="1D528D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135" name="Text Box 12"/>
          <p:cNvSpPr txBox="1">
            <a:spLocks noChangeArrowheads="1"/>
          </p:cNvSpPr>
          <p:nvPr/>
        </p:nvSpPr>
        <p:spPr bwMode="auto">
          <a:xfrm>
            <a:off x="4913313" y="2619375"/>
            <a:ext cx="3933825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15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nhận thức</a:t>
            </a:r>
            <a:endParaRPr lang="en-US" altLang="en-US" sz="315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gray">
          <a:xfrm>
            <a:off x="3449638" y="2611438"/>
            <a:ext cx="11064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1.3.1.</a:t>
            </a:r>
            <a:endParaRPr lang="en-US" altLang="en-US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7" name="Text Box 15"/>
          <p:cNvSpPr txBox="1">
            <a:spLocks noChangeArrowheads="1"/>
          </p:cNvSpPr>
          <p:nvPr/>
        </p:nvSpPr>
        <p:spPr bwMode="auto">
          <a:xfrm>
            <a:off x="4913313" y="3648075"/>
            <a:ext cx="36830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15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tư tưởng</a:t>
            </a:r>
            <a:endParaRPr lang="en-US" altLang="en-US" sz="315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gray">
          <a:xfrm>
            <a:off x="3321050" y="3673475"/>
            <a:ext cx="113665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1.3.222</a:t>
            </a:r>
            <a:endParaRPr lang="en-US" altLang="en-US" kern="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8616" name="Group 17"/>
          <p:cNvGrpSpPr/>
          <p:nvPr/>
        </p:nvGrpSpPr>
        <p:grpSpPr bwMode="auto">
          <a:xfrm>
            <a:off x="3241675" y="4567238"/>
            <a:ext cx="1387475" cy="747712"/>
            <a:chOff x="1110" y="2656"/>
            <a:chExt cx="1549" cy="1351"/>
          </a:xfrm>
        </p:grpSpPr>
        <p:sp>
          <p:nvSpPr>
            <p:cNvPr id="18" name="AutoShape 18"/>
            <p:cNvSpPr>
              <a:spLocks noChangeArrowheads="1"/>
            </p:cNvSpPr>
            <p:nvPr/>
          </p:nvSpPr>
          <p:spPr bwMode="gray">
            <a:xfrm>
              <a:off x="1124" y="2679"/>
              <a:ext cx="1535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None/>
                <a:defRPr/>
              </a:pPr>
              <a:endParaRPr lang="en-US" altLang="en-US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5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None/>
                <a:defRPr/>
              </a:pPr>
              <a:endParaRPr lang="en-US" altLang="en-US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AutoShape 20"/>
            <p:cNvSpPr>
              <a:spLocks noChangeArrowheads="1"/>
            </p:cNvSpPr>
            <p:nvPr/>
          </p:nvSpPr>
          <p:spPr bwMode="gray">
            <a:xfrm>
              <a:off x="1199" y="2736"/>
              <a:ext cx="1351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5AD9F2">
                    <a:gamma/>
                    <a:shade val="46275"/>
                    <a:invGamma/>
                  </a:srgbClr>
                </a:gs>
                <a:gs pos="100000">
                  <a:srgbClr val="5AD9F2"/>
                </a:gs>
              </a:gsLst>
              <a:lin ang="2700000" scaled="1"/>
            </a:gradFill>
            <a:ln w="9525">
              <a:solidFill>
                <a:srgbClr val="1D528D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617" name="Group 21"/>
          <p:cNvGrpSpPr/>
          <p:nvPr/>
        </p:nvGrpSpPr>
        <p:grpSpPr bwMode="auto">
          <a:xfrm>
            <a:off x="3241675" y="5595938"/>
            <a:ext cx="1387475" cy="747712"/>
            <a:chOff x="3174" y="2656"/>
            <a:chExt cx="1549" cy="1351"/>
          </a:xfrm>
        </p:grpSpPr>
        <p:sp>
          <p:nvSpPr>
            <p:cNvPr id="22" name="AutoShape 22"/>
            <p:cNvSpPr>
              <a:spLocks noChangeArrowheads="1"/>
            </p:cNvSpPr>
            <p:nvPr/>
          </p:nvSpPr>
          <p:spPr bwMode="gray">
            <a:xfrm>
              <a:off x="3188" y="2679"/>
              <a:ext cx="1535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None/>
                <a:defRPr/>
              </a:pPr>
              <a:endParaRPr lang="en-US" altLang="en-US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5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None/>
                <a:defRPr/>
              </a:pPr>
              <a:endParaRPr lang="en-US" altLang="en-US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AutoShape 24"/>
            <p:cNvSpPr>
              <a:spLocks noChangeArrowheads="1"/>
            </p:cNvSpPr>
            <p:nvPr/>
          </p:nvSpPr>
          <p:spPr bwMode="gray">
            <a:xfrm>
              <a:off x="3263" y="2736"/>
              <a:ext cx="1351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2F85F7">
                    <a:gamma/>
                    <a:shade val="46275"/>
                    <a:invGamma/>
                  </a:srgbClr>
                </a:gs>
                <a:gs pos="100000">
                  <a:srgbClr val="2F85F7"/>
                </a:gs>
              </a:gsLst>
              <a:lin ang="2700000" scaled="1"/>
            </a:gradFill>
            <a:ln w="9525">
              <a:solidFill>
                <a:srgbClr val="1D528D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141" name="Text Box 26"/>
          <p:cNvSpPr txBox="1">
            <a:spLocks noChangeArrowheads="1"/>
          </p:cNvSpPr>
          <p:nvPr/>
        </p:nvSpPr>
        <p:spPr bwMode="auto">
          <a:xfrm>
            <a:off x="4913313" y="4652963"/>
            <a:ext cx="3709987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31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15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endParaRPr lang="en-US" altLang="en-US" sz="315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gray">
          <a:xfrm>
            <a:off x="3321050" y="4676775"/>
            <a:ext cx="11842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1.3.3.</a:t>
            </a:r>
            <a:endParaRPr lang="en-US" altLang="en-US" kern="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4457700" y="6281738"/>
            <a:ext cx="54006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</a:endParaRPr>
          </a:p>
        </p:txBody>
      </p:sp>
      <p:sp>
        <p:nvSpPr>
          <p:cNvPr id="48144" name="Text Box 29"/>
          <p:cNvSpPr txBox="1">
            <a:spLocks noChangeArrowheads="1"/>
          </p:cNvSpPr>
          <p:nvPr/>
        </p:nvSpPr>
        <p:spPr bwMode="auto">
          <a:xfrm>
            <a:off x="4832350" y="5681663"/>
            <a:ext cx="53594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15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phương pháp luận</a:t>
            </a:r>
            <a:endParaRPr lang="en-US" altLang="en-US" sz="315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gray">
          <a:xfrm>
            <a:off x="3308350" y="5705475"/>
            <a:ext cx="107950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Font typeface="Wingdings" panose="05000000000000000000" pitchFamily="2" charset="2"/>
              <a:buNone/>
              <a:defRPr/>
            </a:pPr>
            <a:r>
              <a:rPr lang="en-US" altLang="en-US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1.3.4.</a:t>
            </a:r>
            <a:endParaRPr lang="en-US" altLang="en-US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Line 28"/>
          <p:cNvSpPr>
            <a:spLocks noChangeShapeType="1"/>
          </p:cNvSpPr>
          <p:nvPr/>
        </p:nvSpPr>
        <p:spPr bwMode="auto">
          <a:xfrm>
            <a:off x="4457700" y="5257800"/>
            <a:ext cx="54006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</a:endParaRPr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>
            <a:off x="4387850" y="4291013"/>
            <a:ext cx="54006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</a:endParaRPr>
          </a:p>
        </p:txBody>
      </p:sp>
      <p:sp>
        <p:nvSpPr>
          <p:cNvPr id="36" name="Line 28"/>
          <p:cNvSpPr>
            <a:spLocks noChangeShapeType="1"/>
          </p:cNvSpPr>
          <p:nvPr/>
        </p:nvSpPr>
        <p:spPr bwMode="auto">
          <a:xfrm>
            <a:off x="4457700" y="3282950"/>
            <a:ext cx="54006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ysDot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srgbClr val="1D528D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27" y="21936"/>
            <a:ext cx="13716000" cy="1387421"/>
          </a:xfrm>
          <a:prstGeom prst="rect">
            <a:avLst/>
          </a:prstGeom>
        </p:spPr>
      </p:pic>
      <p:sp>
        <p:nvSpPr>
          <p:cNvPr id="38" name="AutoShape 2"/>
          <p:cNvSpPr txBox="1">
            <a:spLocks noChangeArrowheads="1"/>
          </p:cNvSpPr>
          <p:nvPr/>
        </p:nvSpPr>
        <p:spPr bwMode="auto">
          <a:xfrm>
            <a:off x="1572418" y="467503"/>
            <a:ext cx="11171237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530" indent="-21463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1.3. CHỨC NĂNG CỦA KINH TẾ CHÍNH TRỊ MÁC -LÊNIN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1" name="Rectangle 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37160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642" name="Freeform: Shap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423175" y="-304404"/>
            <a:ext cx="2056092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643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3096" y="506575"/>
            <a:ext cx="726039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44" name="Rectangle 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1298917" y="786168"/>
            <a:ext cx="77340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10526223" y="0"/>
            <a:ext cx="3189777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973387" y="7338601"/>
            <a:ext cx="1681327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554590" y="7743771"/>
            <a:ext cx="916765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 descr="&quot;&quot;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257175"/>
            <a:ext cx="13712428" cy="7715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6131" name="Title 13"/>
          <p:cNvSpPr>
            <a:spLocks noGrp="1"/>
          </p:cNvSpPr>
          <p:nvPr>
            <p:ph type="title"/>
          </p:nvPr>
        </p:nvSpPr>
        <p:spPr>
          <a:xfrm>
            <a:off x="709018" y="771525"/>
            <a:ext cx="4886325" cy="2169915"/>
          </a:xfrm>
        </p:spPr>
        <p:txBody>
          <a:bodyPr/>
          <a:lstStyle/>
          <a:p>
            <a:pPr defTabSz="1028700" eaLnBrk="1" hangingPunct="1"/>
            <a:r>
              <a:rPr lang="en-US" altLang="vi-VN" sz="5400" b="1"/>
              <a:t>ĐÁNH GIÁ KẾT QUẢ HỌC TẬP</a:t>
            </a:r>
            <a:endParaRPr lang="en-US" altLang="vi-VN" sz="5400" b="1"/>
          </a:p>
        </p:txBody>
      </p:sp>
      <p:sp>
        <p:nvSpPr>
          <p:cNvPr id="140" name="sketchy line" descr="&quot;&quot;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030093" y="1845767"/>
            <a:ext cx="1748433" cy="21431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613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2" y="4114800"/>
            <a:ext cx="5768578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94" y="4114800"/>
            <a:ext cx="6150769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6233920" y="589015"/>
          <a:ext cx="6954013" cy="3171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>
            <a:grpSpLocks noGrp="1" noRot="1" noChangeAspect="1" noMove="1" noResize="1" noUngrp="1"/>
          </p:cNvGrpSpPr>
          <p:nvPr/>
        </p:nvGrpSpPr>
        <p:grpSpPr>
          <a:xfrm>
            <a:off x="0" y="247651"/>
            <a:ext cx="13716000" cy="7724775"/>
            <a:chOff x="0" y="-8467"/>
            <a:chExt cx="12192000" cy="6866467"/>
          </a:xfrm>
        </p:grpSpPr>
        <p:sp>
          <p:nvSpPr>
            <p:cNvPr id="136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7" name="Straight Connector 136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" name="TextBox 11"/>
          <p:cNvSpPr txBox="1"/>
          <p:nvPr/>
        </p:nvSpPr>
        <p:spPr>
          <a:xfrm>
            <a:off x="6856210" y="2194906"/>
            <a:ext cx="3577042" cy="2619460"/>
          </a:xfrm>
          <a:prstGeom prst="rect">
            <a:avLst/>
          </a:prstGeom>
        </p:spPr>
        <p:txBody>
          <a:bodyPr vert="horz" lIns="102870" tIns="51435" rIns="102870" bIns="51435" rtlCol="0" anchor="b">
            <a:normAutofit/>
          </a:bodyPr>
          <a:lstStyle/>
          <a:p>
            <a:pPr algn="r" defTabSz="514350" eaLnBrk="1" fontAlgn="auto" hangingPunct="1">
              <a:lnSpc>
                <a:spcPct val="90000"/>
              </a:lnSpc>
              <a:spcAft>
                <a:spcPts val="675"/>
              </a:spcAft>
              <a:defRPr/>
            </a:pPr>
            <a:r>
              <a:rPr lang="en-US" altLang="en-US" sz="5625" dirty="0">
                <a:solidFill>
                  <a:srgbClr val="5FCBEF"/>
                </a:solidFill>
                <a:latin typeface="Trebuchet MS" panose="020B0603020202020204"/>
              </a:rPr>
              <a:t>KẾT THÚC CHƯƠNG </a:t>
            </a:r>
            <a:r>
              <a:rPr lang="vi-VN" altLang="en-US" sz="5625" dirty="0">
                <a:solidFill>
                  <a:srgbClr val="5FCBEF"/>
                </a:solidFill>
                <a:latin typeface="Trebuchet MS" panose="020B0603020202020204"/>
              </a:rPr>
              <a:t>1</a:t>
            </a:r>
            <a:endParaRPr lang="en-US" altLang="en-US" sz="5625" dirty="0">
              <a:solidFill>
                <a:srgbClr val="5FCBEF"/>
              </a:solidFill>
              <a:latin typeface="Trebuchet MS" panose="020B0603020202020204"/>
            </a:endParaRPr>
          </a:p>
          <a:p>
            <a:pPr algn="r" defTabSz="514350" eaLnBrk="1" fontAlgn="auto" hangingPunct="1">
              <a:lnSpc>
                <a:spcPct val="90000"/>
              </a:lnSpc>
              <a:spcAft>
                <a:spcPts val="675"/>
              </a:spcAft>
              <a:defRPr/>
            </a:pPr>
            <a:endParaRPr lang="en-US" altLang="en-US" sz="5625" dirty="0">
              <a:solidFill>
                <a:srgbClr val="5FCBEF"/>
              </a:solidFill>
              <a:latin typeface="Trebuchet MS" panose="020B0603020202020204"/>
            </a:endParaRPr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3534" y="1196567"/>
            <a:ext cx="5210402" cy="27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2906" y="4253725"/>
            <a:ext cx="5333304" cy="27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 descr="&quot;&quot;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970" y="257400"/>
            <a:ext cx="13711635" cy="77148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87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prstClr val="white"/>
              </a:solidFill>
              <a:latin typeface="Rockwell" panose="02060603020205020403"/>
            </a:endParaRPr>
          </a:p>
        </p:txBody>
      </p:sp>
      <p:grpSp>
        <p:nvGrpSpPr>
          <p:cNvPr id="172035" name="Group 9"/>
          <p:cNvGrpSpPr>
            <a:grpSpLocks noGrp="1" noRot="1" noChangeAspect="1" noMove="1" noResize="1" noUngrp="1"/>
          </p:cNvGrpSpPr>
          <p:nvPr/>
        </p:nvGrpSpPr>
        <p:grpSpPr bwMode="auto">
          <a:xfrm>
            <a:off x="1193335" y="2146811"/>
            <a:ext cx="3935979" cy="3935979"/>
            <a:chOff x="1061035" y="1679569"/>
            <a:chExt cx="3498864" cy="3498858"/>
          </a:xfrm>
        </p:grpSpPr>
        <p:sp>
          <p:nvSpPr>
            <p:cNvPr id="11" name="Oval 10"/>
            <p:cNvSpPr/>
            <p:nvPr/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10287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50" b="0" kern="0" dirty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12" name="Oval 11" descr="&quot;&quot;"/>
            <p:cNvSpPr/>
            <p:nvPr/>
          </p:nvSpPr>
          <p:spPr>
            <a:xfrm>
              <a:off x="1246774" y="1865307"/>
              <a:ext cx="3127388" cy="312738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10287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25" b="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3940231" y="4069420"/>
            <a:ext cx="4114562" cy="9076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2040" name="Group 12"/>
          <p:cNvGrpSpPr/>
          <p:nvPr/>
        </p:nvGrpSpPr>
        <p:grpSpPr bwMode="auto">
          <a:xfrm>
            <a:off x="6231174" y="1519985"/>
            <a:ext cx="6236133" cy="108936"/>
            <a:chOff x="4648200" y="1590185"/>
            <a:chExt cx="5543550" cy="96838"/>
          </a:xfrm>
        </p:grpSpPr>
        <p:cxnSp>
          <p:nvCxnSpPr>
            <p:cNvPr id="172045" name="Straight Connector 14"/>
            <p:cNvCxnSpPr>
              <a:cxnSpLocks noChangeShapeType="1"/>
            </p:cNvCxnSpPr>
            <p:nvPr/>
          </p:nvCxnSpPr>
          <p:spPr bwMode="auto">
            <a:xfrm>
              <a:off x="4648200" y="1590185"/>
              <a:ext cx="5543550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2046" name="Straight Connector 15"/>
            <p:cNvCxnSpPr>
              <a:cxnSpLocks noChangeShapeType="1"/>
            </p:cNvCxnSpPr>
            <p:nvPr/>
          </p:nvCxnSpPr>
          <p:spPr bwMode="auto">
            <a:xfrm>
              <a:off x="5368925" y="1687023"/>
              <a:ext cx="4103688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Rectangle 16"/>
          <p:cNvSpPr/>
          <p:nvPr/>
        </p:nvSpPr>
        <p:spPr>
          <a:xfrm>
            <a:off x="8299873" y="778412"/>
            <a:ext cx="275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28700">
              <a:defRPr/>
            </a:pPr>
            <a:r>
              <a:rPr lang="vi-VN" altLang="en-US" sz="3600" cap="all" dirty="0">
                <a:ln w="9000" cmpd="sng">
                  <a:solidFill>
                    <a:srgbClr val="19456D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Chương 1</a:t>
            </a:r>
            <a:r>
              <a:rPr lang="en-US" altLang="en-US" sz="3600" cap="all" dirty="0">
                <a:ln w="9000" cmpd="sng">
                  <a:solidFill>
                    <a:srgbClr val="19456D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90" dirty="0">
              <a:solidFill>
                <a:srgbClr val="1F5281"/>
              </a:solidFill>
              <a:latin typeface="Arial" panose="020B0604020202020204"/>
            </a:endParaRPr>
          </a:p>
        </p:txBody>
      </p:sp>
      <p:sp>
        <p:nvSpPr>
          <p:cNvPr id="172044" name="Subtitle 2"/>
          <p:cNvSpPr txBox="1">
            <a:spLocks noChangeArrowheads="1"/>
          </p:cNvSpPr>
          <p:nvPr/>
        </p:nvSpPr>
        <p:spPr bwMode="auto">
          <a:xfrm>
            <a:off x="1400495" y="3396894"/>
            <a:ext cx="3519879" cy="137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182880" indent="-182880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73025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005205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1279525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17367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1939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26511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108325" indent="-18288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marL="205105" indent="-205105" algn="ctr" defTabSz="1028700" eaLnBrk="1" hangingPunct="1">
              <a:spcBef>
                <a:spcPts val="1350"/>
              </a:spcBef>
              <a:defRPr/>
            </a:pPr>
            <a:r>
              <a:rPr lang="en-US" altLang="en-US" sz="3150" b="0" dirty="0">
                <a:solidFill>
                  <a:prstClr val="white"/>
                </a:solidFill>
              </a:rPr>
              <a:t>KHOA LÍ LUẬN CHÍNH TRỊ</a:t>
            </a:r>
            <a:endParaRPr lang="en-US" altLang="en-US" sz="3150" b="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06" y="257175"/>
            <a:ext cx="2472199" cy="777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6042894" y="2099377"/>
            <a:ext cx="76691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br>
              <a:rPr lang="en-US" altLang="en-US" sz="36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44546A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ĐỐI T</a:t>
            </a:r>
            <a:r>
              <a:rPr lang="vi-VN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ỢNG, PH</a:t>
            </a:r>
            <a:r>
              <a:rPr lang="vi-VN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 PHÁP </a:t>
            </a:r>
            <a:endParaRPr lang="en-US" altLang="en-US" sz="4000" cap="all" dirty="0">
              <a:ln w="9000" cmpd="sng">
                <a:solidFill>
                  <a:srgbClr val="FFC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VÀ CHỨC NĂNG CỦA</a:t>
            </a:r>
            <a:r>
              <a:rPr lang="vi-VN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cap="all" dirty="0">
                <a:ln w="9000" cmpd="sng">
                  <a:solidFill>
                    <a:srgbClr val="FFC000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KINH TẾ CHÍNH TRỊ MÁC - LÊNIN</a:t>
            </a:r>
            <a:endParaRPr lang="en-US" altLang="en-US" sz="4000" cap="all" dirty="0">
              <a:ln w="9000" cmpd="sng">
                <a:solidFill>
                  <a:srgbClr val="FFC000">
                    <a:shade val="50000"/>
                    <a:satMod val="120000"/>
                  </a:srgb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7" name="Group 8"/>
          <p:cNvGrpSpPr/>
          <p:nvPr/>
        </p:nvGrpSpPr>
        <p:grpSpPr bwMode="auto">
          <a:xfrm>
            <a:off x="631449" y="1940320"/>
            <a:ext cx="12453102" cy="5589588"/>
            <a:chOff x="611560" y="1397000"/>
            <a:chExt cx="8064896" cy="4840312"/>
          </a:xfrm>
        </p:grpSpPr>
        <p:graphicFrame>
          <p:nvGraphicFramePr>
            <p:cNvPr id="11" name="Diagram 10"/>
            <p:cNvGraphicFramePr/>
            <p:nvPr/>
          </p:nvGraphicFramePr>
          <p:xfrm>
            <a:off x="611560" y="1397000"/>
            <a:ext cx="8064896" cy="48403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632002" y="2050515"/>
              <a:ext cx="936104" cy="4997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0287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150" kern="0" dirty="0">
                  <a:ln w="22225">
                    <a:solidFill>
                      <a:srgbClr val="BAAA12"/>
                    </a:solidFill>
                    <a:prstDash val="solid"/>
                  </a:ln>
                  <a:solidFill>
                    <a:srgbClr val="BAAA12">
                      <a:lumMod val="40000"/>
                      <a:lumOff val="6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1.1.</a:t>
              </a:r>
              <a:endParaRPr lang="en-US" sz="3150" kern="0" dirty="0">
                <a:ln w="22225">
                  <a:solidFill>
                    <a:srgbClr val="BAAA12"/>
                  </a:solidFill>
                  <a:prstDash val="solid"/>
                </a:ln>
                <a:solidFill>
                  <a:srgbClr val="BAAA12">
                    <a:lumMod val="40000"/>
                    <a:lumOff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36058" y="3527415"/>
              <a:ext cx="864096" cy="4997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10287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150" kern="0" dirty="0">
                  <a:ln w="22225">
                    <a:solidFill>
                      <a:srgbClr val="BAAA12"/>
                    </a:solidFill>
                    <a:prstDash val="solid"/>
                  </a:ln>
                  <a:solidFill>
                    <a:srgbClr val="BAAA12">
                      <a:lumMod val="40000"/>
                      <a:lumOff val="6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1.2.</a:t>
              </a:r>
              <a:endParaRPr lang="en-US" sz="3150" kern="0" dirty="0">
                <a:ln w="22225">
                  <a:solidFill>
                    <a:srgbClr val="BAAA12"/>
                  </a:solidFill>
                  <a:prstDash val="solid"/>
                </a:ln>
                <a:solidFill>
                  <a:srgbClr val="BAAA12">
                    <a:lumMod val="40000"/>
                    <a:lumOff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8006" y="5004316"/>
              <a:ext cx="936104" cy="4997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10287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150" kern="0" dirty="0">
                  <a:ln w="22225">
                    <a:solidFill>
                      <a:srgbClr val="BAAA12"/>
                    </a:solidFill>
                    <a:prstDash val="solid"/>
                  </a:ln>
                  <a:solidFill>
                    <a:srgbClr val="BAAA12">
                      <a:lumMod val="40000"/>
                      <a:lumOff val="60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1.3.</a:t>
              </a:r>
              <a:endParaRPr lang="en-US" sz="3150" kern="0" dirty="0">
                <a:ln w="22225">
                  <a:solidFill>
                    <a:srgbClr val="BAAA12"/>
                  </a:solidFill>
                  <a:prstDash val="solid"/>
                </a:ln>
                <a:solidFill>
                  <a:srgbClr val="BAAA12">
                    <a:lumMod val="40000"/>
                    <a:lumOff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"/>
          <p:cNvGrpSpPr/>
          <p:nvPr/>
        </p:nvGrpSpPr>
        <p:grpSpPr bwMode="auto">
          <a:xfrm>
            <a:off x="4384007" y="1318419"/>
            <a:ext cx="6235700" cy="82550"/>
            <a:chOff x="2700338" y="1052513"/>
            <a:chExt cx="5543550" cy="73025"/>
          </a:xfrm>
        </p:grpSpPr>
        <p:cxnSp>
          <p:nvCxnSpPr>
            <p:cNvPr id="16" name="Straight Connector 5"/>
            <p:cNvCxnSpPr>
              <a:cxnSpLocks noChangeShapeType="1"/>
            </p:cNvCxnSpPr>
            <p:nvPr/>
          </p:nvCxnSpPr>
          <p:spPr bwMode="auto">
            <a:xfrm>
              <a:off x="2700338" y="1052513"/>
              <a:ext cx="5543550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6"/>
            <p:cNvCxnSpPr>
              <a:cxnSpLocks noChangeShapeType="1"/>
            </p:cNvCxnSpPr>
            <p:nvPr/>
          </p:nvCxnSpPr>
          <p:spPr bwMode="auto">
            <a:xfrm>
              <a:off x="3492500" y="1125538"/>
              <a:ext cx="4103688" cy="0"/>
            </a:xfrm>
            <a:prstGeom prst="line">
              <a:avLst/>
            </a:prstGeom>
            <a:noFill/>
            <a:ln w="6350" algn="ctr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2"/>
          <p:cNvSpPr txBox="1">
            <a:spLocks noChangeArrowheads="1"/>
          </p:cNvSpPr>
          <p:nvPr/>
        </p:nvSpPr>
        <p:spPr bwMode="black">
          <a:xfrm>
            <a:off x="3410075" y="699692"/>
            <a:ext cx="818356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NỘI DUNG CHÍNH CỦA CHƯƠNG</a:t>
            </a:r>
            <a:endParaRPr lang="en-US" altLang="en-US" sz="36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35488" y="5037135"/>
            <a:ext cx="8955087" cy="2619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 algn="just">
              <a:buFont typeface="Wingdings" panose="05000000000000000000" pitchFamily="2" charset="2"/>
              <a:buChar char="v"/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học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XVIII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A. Smith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Anh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637" y="2016152"/>
            <a:ext cx="9117013" cy="2619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 algn="just">
              <a:buFont typeface="Wingdings" panose="05000000000000000000" pitchFamily="2" charset="2"/>
              <a:buChar char="v"/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học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(Political economy)</a:t>
            </a:r>
            <a:endParaRPr lang="en-US" sz="32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XVII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T.phẩm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(1615)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Montchretien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111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650" y="1958574"/>
            <a:ext cx="3890963" cy="309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12" name="Group 9"/>
          <p:cNvGrpSpPr/>
          <p:nvPr/>
        </p:nvGrpSpPr>
        <p:grpSpPr bwMode="auto">
          <a:xfrm>
            <a:off x="555625" y="5086718"/>
            <a:ext cx="3951288" cy="2965081"/>
            <a:chOff x="107504" y="3829688"/>
            <a:chExt cx="2143125" cy="3136568"/>
          </a:xfrm>
        </p:grpSpPr>
        <p:pic>
          <p:nvPicPr>
            <p:cNvPr id="16" name="Picture 6" descr="https://i2.wp.com/www.oxonianreview.org/wp/wp-content/uploads/adamsmith.jp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3829688"/>
              <a:ext cx="2143125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39363" y="6572427"/>
              <a:ext cx="2007942" cy="393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ClrTx/>
                <a:buFont typeface="Wingdings" panose="05000000000000000000" pitchFamily="2" charset="2"/>
                <a:buNone/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Adam Smith (1723-1790) - ANH</a:t>
              </a:r>
              <a:endParaRPr lang="en-US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528"/>
            <a:ext cx="13716000" cy="1387421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 bwMode="black">
          <a:xfrm>
            <a:off x="1771650" y="480842"/>
            <a:ext cx="101727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1.1. KHÁI QUÁT SỰ HÌNH THÀNH VÀ PHÁT TRIỂN CỦA KINH TẾ CHÍNH TRỊ MÁC - LÊNIN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/>
          <p:cNvSpPr/>
          <p:nvPr/>
        </p:nvSpPr>
        <p:spPr>
          <a:xfrm>
            <a:off x="228600" y="385763"/>
            <a:ext cx="1406525" cy="4187746"/>
          </a:xfrm>
          <a:prstGeom prst="flowChartProcess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GĐI: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 XVIII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lowchart: Process 11"/>
          <p:cNvSpPr/>
          <p:nvPr/>
        </p:nvSpPr>
        <p:spPr>
          <a:xfrm>
            <a:off x="134938" y="5466862"/>
            <a:ext cx="1406525" cy="2260601"/>
          </a:xfrm>
          <a:prstGeom prst="flowChartProcess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GĐII: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TKVIII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 bwMode="auto">
          <a:xfrm>
            <a:off x="7683500" y="377747"/>
            <a:ext cx="5567363" cy="949325"/>
            <a:chOff x="7683500" y="1147763"/>
            <a:chExt cx="5567363" cy="949325"/>
          </a:xfrm>
        </p:grpSpPr>
        <p:sp>
          <p:nvSpPr>
            <p:cNvPr id="54" name="Flowchart: Process 53"/>
            <p:cNvSpPr/>
            <p:nvPr/>
          </p:nvSpPr>
          <p:spPr>
            <a:xfrm>
              <a:off x="8305800" y="1147763"/>
              <a:ext cx="4945063" cy="94932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Xuất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hiện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ít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tưởng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ight Arrow 1"/>
            <p:cNvSpPr/>
            <p:nvPr/>
          </p:nvSpPr>
          <p:spPr>
            <a:xfrm>
              <a:off x="7683500" y="1635125"/>
              <a:ext cx="622300" cy="14605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 bwMode="auto">
          <a:xfrm>
            <a:off x="7683500" y="1477884"/>
            <a:ext cx="5567363" cy="949325"/>
            <a:chOff x="7683500" y="2247900"/>
            <a:chExt cx="5567363" cy="949325"/>
          </a:xfrm>
        </p:grpSpPr>
        <p:sp>
          <p:nvSpPr>
            <p:cNvPr id="57" name="Flowchart: Process 56"/>
            <p:cNvSpPr/>
            <p:nvPr/>
          </p:nvSpPr>
          <p:spPr>
            <a:xfrm>
              <a:off x="8305800" y="2247900"/>
              <a:ext cx="4945063" cy="94932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Chủ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trọng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thương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7683500" y="2624138"/>
              <a:ext cx="622300" cy="14605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 bwMode="auto">
          <a:xfrm>
            <a:off x="7673975" y="2566909"/>
            <a:ext cx="5576888" cy="950913"/>
            <a:chOff x="7673975" y="3336925"/>
            <a:chExt cx="5576888" cy="950913"/>
          </a:xfrm>
        </p:grpSpPr>
        <p:sp>
          <p:nvSpPr>
            <p:cNvPr id="58" name="Flowchart: Process 57"/>
            <p:cNvSpPr/>
            <p:nvPr/>
          </p:nvSpPr>
          <p:spPr>
            <a:xfrm>
              <a:off x="8305800" y="3336925"/>
              <a:ext cx="4945063" cy="950913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Chủ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trọng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nông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7673975" y="3738563"/>
              <a:ext cx="622300" cy="14605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 bwMode="auto">
          <a:xfrm>
            <a:off x="7673975" y="3663872"/>
            <a:ext cx="5576888" cy="949325"/>
            <a:chOff x="7673975" y="4433888"/>
            <a:chExt cx="5576888" cy="949325"/>
          </a:xfrm>
        </p:grpSpPr>
        <p:sp>
          <p:nvSpPr>
            <p:cNvPr id="59" name="Flowchart: Process 58"/>
            <p:cNvSpPr/>
            <p:nvPr/>
          </p:nvSpPr>
          <p:spPr>
            <a:xfrm>
              <a:off x="8305800" y="4433888"/>
              <a:ext cx="4945063" cy="94932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cổ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điển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Anh</a:t>
              </a:r>
              <a:endPara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7673975" y="4852988"/>
              <a:ext cx="622300" cy="14605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 bwMode="auto">
          <a:xfrm>
            <a:off x="7683500" y="5492263"/>
            <a:ext cx="5567363" cy="949325"/>
            <a:chOff x="7683500" y="5608638"/>
            <a:chExt cx="5567363" cy="949325"/>
          </a:xfrm>
        </p:grpSpPr>
        <p:sp>
          <p:nvSpPr>
            <p:cNvPr id="61" name="Flowchart: Process 60"/>
            <p:cNvSpPr/>
            <p:nvPr/>
          </p:nvSpPr>
          <p:spPr>
            <a:xfrm>
              <a:off x="8305800" y="5608638"/>
              <a:ext cx="4945063" cy="94932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thuyết</a:t>
              </a:r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KTCT Mác - </a:t>
              </a:r>
              <a:r>
                <a:rPr lang="en-US" sz="28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Lênin</a:t>
              </a:r>
              <a:endParaRPr lang="en-US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7683500" y="6051550"/>
              <a:ext cx="622300" cy="14605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 bwMode="auto">
          <a:xfrm>
            <a:off x="7683500" y="6760675"/>
            <a:ext cx="5567363" cy="966788"/>
            <a:chOff x="7683501" y="6877051"/>
            <a:chExt cx="5567363" cy="966788"/>
          </a:xfrm>
        </p:grpSpPr>
        <p:sp>
          <p:nvSpPr>
            <p:cNvPr id="62" name="Flowchart: Process 61"/>
            <p:cNvSpPr/>
            <p:nvPr/>
          </p:nvSpPr>
          <p:spPr>
            <a:xfrm>
              <a:off x="8305801" y="6894514"/>
              <a:ext cx="4945063" cy="94932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en-US" sz="2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6118" name="Group 49"/>
            <p:cNvGrpSpPr/>
            <p:nvPr/>
          </p:nvGrpSpPr>
          <p:grpSpPr bwMode="auto">
            <a:xfrm>
              <a:off x="7683501" y="6877051"/>
              <a:ext cx="5567363" cy="949325"/>
              <a:chOff x="7683500" y="6877050"/>
              <a:chExt cx="5567363" cy="949325"/>
            </a:xfrm>
          </p:grpSpPr>
          <p:sp>
            <p:nvSpPr>
              <p:cNvPr id="34" name="Right Arrow 33"/>
              <p:cNvSpPr/>
              <p:nvPr/>
            </p:nvSpPr>
            <p:spPr>
              <a:xfrm>
                <a:off x="7683500" y="7329488"/>
                <a:ext cx="622300" cy="146050"/>
              </a:xfrm>
              <a:prstGeom prst="rightArrow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Flowchart: Process 34"/>
              <p:cNvSpPr/>
              <p:nvPr/>
            </p:nvSpPr>
            <p:spPr>
              <a:xfrm>
                <a:off x="8305800" y="6877050"/>
                <a:ext cx="4945063" cy="949325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defRPr/>
                </a:pPr>
                <a:r>
                  <a:rPr lang="en-US" sz="28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Lý</a:t>
                </a:r>
                <a:r>
                  <a:rPr 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thuyết</a:t>
                </a:r>
                <a:r>
                  <a:rPr 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KTCT </a:t>
                </a:r>
                <a:r>
                  <a:rPr lang="en-US" sz="28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tầm</a:t>
                </a:r>
                <a:r>
                  <a:rPr 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thường</a:t>
                </a:r>
                <a:r>
                  <a:rPr 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(Theo </a:t>
                </a:r>
                <a:r>
                  <a:rPr lang="en-US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gọi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của </a:t>
                </a:r>
                <a:r>
                  <a:rPr lang="en-US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C.Mác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 bwMode="auto">
          <a:xfrm>
            <a:off x="1635125" y="388859"/>
            <a:ext cx="6038850" cy="2090777"/>
            <a:chOff x="1635125" y="1158875"/>
            <a:chExt cx="6038850" cy="2090777"/>
          </a:xfrm>
        </p:grpSpPr>
        <p:sp>
          <p:nvSpPr>
            <p:cNvPr id="14" name="Flowchart: Process 13"/>
            <p:cNvSpPr/>
            <p:nvPr/>
          </p:nvSpPr>
          <p:spPr>
            <a:xfrm>
              <a:off x="1951038" y="1158875"/>
              <a:ext cx="5722937" cy="950913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Thời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cổ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đại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trung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đại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4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TK XV</a:t>
              </a:r>
              <a:endPara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Straight Arrow Connector 32"/>
            <p:cNvCxnSpPr>
              <a:stCxn id="11" idx="3"/>
              <a:endCxn id="14" idx="1"/>
            </p:cNvCxnSpPr>
            <p:nvPr/>
          </p:nvCxnSpPr>
          <p:spPr>
            <a:xfrm flipV="1">
              <a:off x="1635125" y="1634332"/>
              <a:ext cx="315913" cy="161532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ight Arrow 2"/>
            <p:cNvSpPr/>
            <p:nvPr/>
          </p:nvSpPr>
          <p:spPr>
            <a:xfrm>
              <a:off x="5884863" y="1674813"/>
              <a:ext cx="482600" cy="1460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 bwMode="auto">
          <a:xfrm>
            <a:off x="1635125" y="1477884"/>
            <a:ext cx="6048375" cy="1001752"/>
            <a:chOff x="1635125" y="2247900"/>
            <a:chExt cx="6048375" cy="1001752"/>
          </a:xfrm>
        </p:grpSpPr>
        <p:sp>
          <p:nvSpPr>
            <p:cNvPr id="15" name="Flowchart: Process 14"/>
            <p:cNvSpPr/>
            <p:nvPr/>
          </p:nvSpPr>
          <p:spPr>
            <a:xfrm>
              <a:off x="1958975" y="2247900"/>
              <a:ext cx="5724525" cy="94932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TKXV         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cuối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TK XVII</a:t>
              </a:r>
              <a:endPara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Straight Arrow Connector 26"/>
            <p:cNvCxnSpPr>
              <a:stCxn id="11" idx="3"/>
              <a:endCxn id="15" idx="1"/>
            </p:cNvCxnSpPr>
            <p:nvPr/>
          </p:nvCxnSpPr>
          <p:spPr>
            <a:xfrm flipV="1">
              <a:off x="1635125" y="2722563"/>
              <a:ext cx="323850" cy="527089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ight Arrow 35"/>
            <p:cNvSpPr/>
            <p:nvPr/>
          </p:nvSpPr>
          <p:spPr>
            <a:xfrm>
              <a:off x="3679825" y="2722563"/>
              <a:ext cx="482600" cy="1460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 bwMode="auto">
          <a:xfrm>
            <a:off x="1635125" y="2479636"/>
            <a:ext cx="6038850" cy="1017548"/>
            <a:chOff x="1635125" y="3249652"/>
            <a:chExt cx="6038850" cy="1017548"/>
          </a:xfrm>
        </p:grpSpPr>
        <p:sp>
          <p:nvSpPr>
            <p:cNvPr id="16" name="Flowchart: Process 15"/>
            <p:cNvSpPr/>
            <p:nvPr/>
          </p:nvSpPr>
          <p:spPr>
            <a:xfrm>
              <a:off x="1951038" y="3316288"/>
              <a:ext cx="5722937" cy="95091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Giữa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TKXVII    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nửa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đầu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TKVIII</a:t>
              </a:r>
              <a:endPara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Straight Arrow Connector 28"/>
            <p:cNvCxnSpPr>
              <a:stCxn id="11" idx="3"/>
              <a:endCxn id="16" idx="1"/>
            </p:cNvCxnSpPr>
            <p:nvPr/>
          </p:nvCxnSpPr>
          <p:spPr>
            <a:xfrm>
              <a:off x="1635125" y="3249652"/>
              <a:ext cx="315913" cy="54209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ight Arrow 38"/>
            <p:cNvSpPr/>
            <p:nvPr/>
          </p:nvSpPr>
          <p:spPr>
            <a:xfrm>
              <a:off x="4572000" y="3792538"/>
              <a:ext cx="481013" cy="1460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 bwMode="auto">
          <a:xfrm>
            <a:off x="1635125" y="2479636"/>
            <a:ext cx="6038850" cy="2093873"/>
            <a:chOff x="1635125" y="3249652"/>
            <a:chExt cx="6038850" cy="2093873"/>
          </a:xfrm>
        </p:grpSpPr>
        <p:sp>
          <p:nvSpPr>
            <p:cNvPr id="17" name="Flowchart: Process 16"/>
            <p:cNvSpPr/>
            <p:nvPr/>
          </p:nvSpPr>
          <p:spPr>
            <a:xfrm>
              <a:off x="1951038" y="4394200"/>
              <a:ext cx="5722937" cy="94932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Giữa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TKXVII </a:t>
              </a:r>
              <a:r>
                <a:rPr lang="en-US" sz="2800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en-US" sz="28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cuối</a:t>
              </a:r>
              <a:r>
                <a: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TKVIII</a:t>
              </a:r>
              <a:endPara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0"/>
            <p:cNvCxnSpPr>
              <a:stCxn id="11" idx="3"/>
              <a:endCxn id="17" idx="1"/>
            </p:cNvCxnSpPr>
            <p:nvPr/>
          </p:nvCxnSpPr>
          <p:spPr>
            <a:xfrm>
              <a:off x="1635125" y="3249652"/>
              <a:ext cx="315913" cy="161921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ight Arrow 39"/>
            <p:cNvSpPr/>
            <p:nvPr/>
          </p:nvSpPr>
          <p:spPr>
            <a:xfrm>
              <a:off x="4821238" y="4894263"/>
              <a:ext cx="482600" cy="1460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 bwMode="auto">
          <a:xfrm>
            <a:off x="1541463" y="5466863"/>
            <a:ext cx="6142037" cy="1113675"/>
            <a:chOff x="1541463" y="5583238"/>
            <a:chExt cx="6142037" cy="1113675"/>
          </a:xfrm>
        </p:grpSpPr>
        <p:sp>
          <p:nvSpPr>
            <p:cNvPr id="18" name="Flowchart: Process 17"/>
            <p:cNvSpPr/>
            <p:nvPr/>
          </p:nvSpPr>
          <p:spPr>
            <a:xfrm>
              <a:off x="1958975" y="5583238"/>
              <a:ext cx="5724525" cy="94932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sz="32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Giữa</a:t>
              </a:r>
              <a:r>
                <a:rPr 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TKXIX           nay </a:t>
              </a:r>
              <a:endPara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18" idx="1"/>
            </p:cNvCxnSpPr>
            <p:nvPr/>
          </p:nvCxnSpPr>
          <p:spPr>
            <a:xfrm flipV="1">
              <a:off x="1541463" y="6057901"/>
              <a:ext cx="417512" cy="63901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ight Arrow 40"/>
            <p:cNvSpPr/>
            <p:nvPr/>
          </p:nvSpPr>
          <p:spPr>
            <a:xfrm>
              <a:off x="5053013" y="6083300"/>
              <a:ext cx="482600" cy="1460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 bwMode="auto">
          <a:xfrm>
            <a:off x="1541463" y="6597163"/>
            <a:ext cx="6142037" cy="1229212"/>
            <a:chOff x="1541463" y="6597163"/>
            <a:chExt cx="6142037" cy="1229212"/>
          </a:xfrm>
        </p:grpSpPr>
        <p:sp>
          <p:nvSpPr>
            <p:cNvPr id="19" name="Flowchart: Process 18"/>
            <p:cNvSpPr/>
            <p:nvPr/>
          </p:nvSpPr>
          <p:spPr>
            <a:xfrm>
              <a:off x="1958975" y="6875463"/>
              <a:ext cx="5724525" cy="95091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32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Từ</a:t>
              </a:r>
              <a:r>
                <a:rPr 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TKXIX                 nay</a:t>
              </a:r>
              <a:endPara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Straight Arrow Connector 22"/>
            <p:cNvCxnSpPr>
              <a:stCxn id="12" idx="3"/>
              <a:endCxn id="19" idx="1"/>
            </p:cNvCxnSpPr>
            <p:nvPr/>
          </p:nvCxnSpPr>
          <p:spPr>
            <a:xfrm>
              <a:off x="1541463" y="6597163"/>
              <a:ext cx="417512" cy="75375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Arrow 46"/>
            <p:cNvSpPr/>
            <p:nvPr/>
          </p:nvSpPr>
          <p:spPr>
            <a:xfrm>
              <a:off x="5029200" y="7345363"/>
              <a:ext cx="481013" cy="1460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257175"/>
            <a:ext cx="13715999" cy="7714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6" name="Group 45"/>
          <p:cNvGrpSpPr>
            <a:grpSpLocks noGrp="1" noRot="1" noChangeAspect="1" noMove="1" noResize="1" noUngrp="1"/>
          </p:cNvGrpSpPr>
          <p:nvPr/>
        </p:nvGrpSpPr>
        <p:grpSpPr>
          <a:xfrm>
            <a:off x="0" y="1476094"/>
            <a:ext cx="399596" cy="757643"/>
            <a:chOff x="0" y="823811"/>
            <a:chExt cx="355196" cy="673460"/>
          </a:xfrm>
        </p:grpSpPr>
        <p:sp>
          <p:nvSpPr>
            <p:cNvPr id="47" name="Rectangle 4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25" b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25" b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48221" y="2609065"/>
            <a:ext cx="4834890" cy="308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034879" y="257175"/>
            <a:ext cx="1681121" cy="7715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396536" y="835260"/>
            <a:ext cx="6760537" cy="65638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25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919311" y="894511"/>
            <a:ext cx="48348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GĐ I: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cổ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đại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cuối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TK XVIII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4818" y="1064151"/>
            <a:ext cx="6467203" cy="107721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3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3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u="sng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TKXV</a:t>
            </a:r>
            <a:endParaRPr lang="en-US" sz="3200" u="sng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6"/>
          <p:cNvSpPr/>
          <p:nvPr/>
        </p:nvSpPr>
        <p:spPr>
          <a:xfrm>
            <a:off x="6676416" y="2979916"/>
            <a:ext cx="6200775" cy="2946400"/>
          </a:xfrm>
          <a:custGeom>
            <a:avLst/>
            <a:gdLst>
              <a:gd name="connsiteX0" fmla="*/ 0 w 4441796"/>
              <a:gd name="connsiteY0" fmla="*/ 0 h 2618657"/>
              <a:gd name="connsiteX1" fmla="*/ 4441796 w 4441796"/>
              <a:gd name="connsiteY1" fmla="*/ 0 h 2618657"/>
              <a:gd name="connsiteX2" fmla="*/ 4441796 w 4441796"/>
              <a:gd name="connsiteY2" fmla="*/ 2618657 h 2618657"/>
              <a:gd name="connsiteX3" fmla="*/ 0 w 4441796"/>
              <a:gd name="connsiteY3" fmla="*/ 2618657 h 2618657"/>
              <a:gd name="connsiteX4" fmla="*/ 0 w 4441796"/>
              <a:gd name="connsiteY4" fmla="*/ 0 h 261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1796" h="2618657">
                <a:moveTo>
                  <a:pt x="0" y="0"/>
                </a:moveTo>
                <a:lnTo>
                  <a:pt x="4441796" y="0"/>
                </a:lnTo>
                <a:lnTo>
                  <a:pt x="4441796" y="2618657"/>
                </a:lnTo>
                <a:lnTo>
                  <a:pt x="0" y="261865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tIns="102870" bIns="102870" spcCol="1270" anchor="ctr"/>
          <a:lstStyle/>
          <a:p>
            <a:pPr algn="just" defTabSz="12001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muồi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12001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80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200" i="1" u="sng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u="sng" kern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3200" kern="0" dirty="0">
              <a:solidFill>
                <a:srgbClr val="1D528D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</a:endParaRPr>
          </a:p>
        </p:txBody>
      </p:sp>
      <p:pic>
        <p:nvPicPr>
          <p:cNvPr id="19" name="Picture 9" descr="Káº¿t quáº£ hÃ¬nh áº£nh cho sáº£n xuáº¥t thá»i cá» Äáº¡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9" y="4860045"/>
            <a:ext cx="4741820" cy="281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2" name="Picture 2" descr="Truyền thuyết về thành Rome huyền thoạ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1" y="3116970"/>
            <a:ext cx="4741819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18938" y="257175"/>
            <a:ext cx="8497062" cy="7715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287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25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64149" y="884683"/>
            <a:ext cx="7407110" cy="64565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287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25" b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9087" y="439866"/>
            <a:ext cx="0" cy="1501992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8345" y="748077"/>
            <a:ext cx="0" cy="1501992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77788" y="2568023"/>
            <a:ext cx="286246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665165" y="863189"/>
            <a:ext cx="40376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GĐ I: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cổ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đại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cuối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TK XVIII</a:t>
            </a:r>
            <a:endParaRPr lang="en-US" altLang="en-US" sz="3200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64150" y="2070435"/>
            <a:ext cx="7407110" cy="5586412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  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Tiền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đề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kinh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tế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xã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hội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cho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sự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đời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T.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TKXV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đến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cuối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TK XVII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Đại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diện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tiêu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biểu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A.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Montchretien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Pháp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Thomas Mun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(Anh),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Xcaphuri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(Ý)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thống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lý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luận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KTCT </a:t>
            </a:r>
            <a:r>
              <a:rPr kumimoji="0" lang="en-US" sz="3200" b="0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đầu</a:t>
            </a:r>
            <a:r>
              <a:rPr kumimoji="0" lang="en-US" sz="3200" b="0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tiên</a:t>
            </a:r>
            <a:r>
              <a:rPr kumimoji="0" lang="en-US" sz="3200" b="0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nghiên</a:t>
            </a:r>
            <a:r>
              <a:rPr kumimoji="0" lang="en-US" sz="3200" b="0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cứu</a:t>
            </a:r>
            <a:r>
              <a:rPr kumimoji="0" lang="en-US" sz="3200" b="0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về</a:t>
            </a:r>
            <a:r>
              <a:rPr kumimoji="0" lang="en-US" sz="3200" b="0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nền</a:t>
            </a:r>
            <a:r>
              <a:rPr kumimoji="0" lang="en-US" sz="3200" b="0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sản</a:t>
            </a:r>
            <a:r>
              <a:rPr kumimoji="0" lang="en-US" sz="3200" b="0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xuất</a:t>
            </a:r>
            <a:r>
              <a:rPr kumimoji="0" lang="en-US" sz="3200" b="0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TBCN. </a:t>
            </a:r>
            <a:endParaRPr kumimoji="0" lang="en-US" sz="3200" b="0" i="0" u="sng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Coi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trọng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vai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trò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của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hoạt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thương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mại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đặc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biệt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ngoại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thương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=&gt;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nguồn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gốc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của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lợi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nhuận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từ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thương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nghiệp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trước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hết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ngoại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thương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64150" y="839113"/>
            <a:ext cx="7407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Chủ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nghĩa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trọng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thương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Mercantilism)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0" y="2771882"/>
            <a:ext cx="4158121" cy="520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2_sampl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7482</Words>
  <Application>WPS Presentation</Application>
  <PresentationFormat>Custom</PresentationFormat>
  <Paragraphs>295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30</vt:i4>
      </vt:variant>
    </vt:vector>
  </HeadingPairs>
  <TitlesOfParts>
    <vt:vector size="68" baseType="lpstr">
      <vt:lpstr>Arial</vt:lpstr>
      <vt:lpstr>SimSun</vt:lpstr>
      <vt:lpstr>Wingdings</vt:lpstr>
      <vt:lpstr>Calibri Light</vt:lpstr>
      <vt:lpstr>Rockwell Condensed</vt:lpstr>
      <vt:lpstr>Corbel</vt:lpstr>
      <vt:lpstr>Wingdings 2</vt:lpstr>
      <vt:lpstr>Wingdings</vt:lpstr>
      <vt:lpstr>Wingdings 3</vt:lpstr>
      <vt:lpstr>Symbol</vt:lpstr>
      <vt:lpstr>Arial</vt:lpstr>
      <vt:lpstr>Rockwell</vt:lpstr>
      <vt:lpstr>Rockwell Extra Bold</vt:lpstr>
      <vt:lpstr>Calibri</vt:lpstr>
      <vt:lpstr>Rockwell</vt:lpstr>
      <vt:lpstr>Times New Roman</vt:lpstr>
      <vt:lpstr>Times New Roman</vt:lpstr>
      <vt:lpstr>Calibri</vt:lpstr>
      <vt:lpstr>Tahoma</vt:lpstr>
      <vt:lpstr>MS PGothic</vt:lpstr>
      <vt:lpstr>Microsoft YaHei</vt:lpstr>
      <vt:lpstr>Arial Unicode MS</vt:lpstr>
      <vt:lpstr>Segoe Print</vt:lpstr>
      <vt:lpstr>Symbol</vt:lpstr>
      <vt:lpstr>Malgun Gothic</vt:lpstr>
      <vt:lpstr>Trebuchet MS</vt:lpstr>
      <vt:lpstr>Verdana</vt:lpstr>
      <vt:lpstr>2_sample</vt:lpstr>
      <vt:lpstr>1_Wood Type</vt:lpstr>
      <vt:lpstr>2_Office Theme</vt:lpstr>
      <vt:lpstr>3_Wood Type</vt:lpstr>
      <vt:lpstr>Basis</vt:lpstr>
      <vt:lpstr>3_Office Theme</vt:lpstr>
      <vt:lpstr>4_Office Theme</vt:lpstr>
      <vt:lpstr>Frame</vt:lpstr>
      <vt:lpstr>Office Theme</vt:lpstr>
      <vt:lpstr>1_Office Theme</vt:lpstr>
      <vt:lpstr>Facet</vt:lpstr>
      <vt:lpstr>PowerPoint 演示文稿</vt:lpstr>
      <vt:lpstr>PowerPoint 演示文稿</vt:lpstr>
      <vt:lpstr>ĐÁNH GIÁ KẾT QUẢ HỌC TẬP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Template</dc:title>
  <dc:creator>Admin</dc:creator>
  <cp:lastModifiedBy>HUYNHVANQUAN</cp:lastModifiedBy>
  <cp:revision>181</cp:revision>
  <dcterms:created xsi:type="dcterms:W3CDTF">2015-11-29T04:32:00Z</dcterms:created>
  <dcterms:modified xsi:type="dcterms:W3CDTF">2023-02-10T06:47:29Z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0x010100C4E3BE9E03877C46913286D7C2EE6DE5</vt:lpwstr>
  </property>
  <property fmtid="{D5CDD505-2E9C-101B-9397-08002B2CF9AE}" pid="3" name="ICV">
    <vt:lpwstr>0BB0A1FA5B7E4B539B3E087B2019609D</vt:lpwstr>
  </property>
  <property fmtid="{D5CDD505-2E9C-101B-9397-08002B2CF9AE}" pid="4" name="KSOProductBuildVer">
    <vt:lpwstr>1033-11.2.0.11219</vt:lpwstr>
  </property>
</Properties>
</file>